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7"/>
  </p:notesMasterIdLst>
  <p:sldIdLst>
    <p:sldId id="331" r:id="rId2"/>
    <p:sldId id="332" r:id="rId3"/>
    <p:sldId id="360" r:id="rId4"/>
    <p:sldId id="366" r:id="rId5"/>
    <p:sldId id="333" r:id="rId6"/>
    <p:sldId id="359" r:id="rId7"/>
    <p:sldId id="361" r:id="rId8"/>
    <p:sldId id="353" r:id="rId9"/>
    <p:sldId id="363" r:id="rId10"/>
    <p:sldId id="362" r:id="rId11"/>
    <p:sldId id="364" r:id="rId12"/>
    <p:sldId id="334" r:id="rId13"/>
    <p:sldId id="335" r:id="rId14"/>
    <p:sldId id="336" r:id="rId15"/>
    <p:sldId id="337" r:id="rId16"/>
    <p:sldId id="338" r:id="rId17"/>
    <p:sldId id="339" r:id="rId18"/>
    <p:sldId id="344" r:id="rId19"/>
    <p:sldId id="345" r:id="rId20"/>
    <p:sldId id="346" r:id="rId21"/>
    <p:sldId id="347" r:id="rId22"/>
    <p:sldId id="348" r:id="rId23"/>
    <p:sldId id="349" r:id="rId24"/>
    <p:sldId id="356" r:id="rId25"/>
    <p:sldId id="351" r:id="rId26"/>
  </p:sldIdLst>
  <p:sldSz cx="9144000" cy="6858000" type="screen4x3"/>
  <p:notesSz cx="6781800" cy="9926638"/>
  <p:defaultTextStyle>
    <a:defPPr>
      <a:defRPr lang="es-ES"/>
    </a:defPPr>
    <a:lvl1pPr algn="l" rtl="0" eaLnBrk="0" fontAlgn="base" hangingPunct="0">
      <a:spcBef>
        <a:spcPct val="0"/>
      </a:spcBef>
      <a:spcAft>
        <a:spcPct val="0"/>
      </a:spcAft>
      <a:defRPr sz="2000" b="1" kern="1200">
        <a:solidFill>
          <a:schemeClr val="tx1"/>
        </a:solidFill>
        <a:latin typeface="Century Gothic" panose="020B0502020202020204" pitchFamily="34" charset="0"/>
        <a:ea typeface="+mn-ea"/>
        <a:cs typeface="+mn-cs"/>
      </a:defRPr>
    </a:lvl1pPr>
    <a:lvl2pPr marL="457200" algn="l" rtl="0" eaLnBrk="0" fontAlgn="base" hangingPunct="0">
      <a:spcBef>
        <a:spcPct val="0"/>
      </a:spcBef>
      <a:spcAft>
        <a:spcPct val="0"/>
      </a:spcAft>
      <a:defRPr sz="2000" b="1" kern="1200">
        <a:solidFill>
          <a:schemeClr val="tx1"/>
        </a:solidFill>
        <a:latin typeface="Century Gothic" panose="020B0502020202020204" pitchFamily="34" charset="0"/>
        <a:ea typeface="+mn-ea"/>
        <a:cs typeface="+mn-cs"/>
      </a:defRPr>
    </a:lvl2pPr>
    <a:lvl3pPr marL="914400" algn="l" rtl="0" eaLnBrk="0" fontAlgn="base" hangingPunct="0">
      <a:spcBef>
        <a:spcPct val="0"/>
      </a:spcBef>
      <a:spcAft>
        <a:spcPct val="0"/>
      </a:spcAft>
      <a:defRPr sz="2000" b="1" kern="1200">
        <a:solidFill>
          <a:schemeClr val="tx1"/>
        </a:solidFill>
        <a:latin typeface="Century Gothic" panose="020B0502020202020204" pitchFamily="34" charset="0"/>
        <a:ea typeface="+mn-ea"/>
        <a:cs typeface="+mn-cs"/>
      </a:defRPr>
    </a:lvl3pPr>
    <a:lvl4pPr marL="1371600" algn="l" rtl="0" eaLnBrk="0" fontAlgn="base" hangingPunct="0">
      <a:spcBef>
        <a:spcPct val="0"/>
      </a:spcBef>
      <a:spcAft>
        <a:spcPct val="0"/>
      </a:spcAft>
      <a:defRPr sz="2000" b="1" kern="1200">
        <a:solidFill>
          <a:schemeClr val="tx1"/>
        </a:solidFill>
        <a:latin typeface="Century Gothic" panose="020B0502020202020204" pitchFamily="34" charset="0"/>
        <a:ea typeface="+mn-ea"/>
        <a:cs typeface="+mn-cs"/>
      </a:defRPr>
    </a:lvl4pPr>
    <a:lvl5pPr marL="1828800" algn="l" rtl="0" eaLnBrk="0" fontAlgn="base" hangingPunct="0">
      <a:spcBef>
        <a:spcPct val="0"/>
      </a:spcBef>
      <a:spcAft>
        <a:spcPct val="0"/>
      </a:spcAft>
      <a:defRPr sz="2000" b="1" kern="1200">
        <a:solidFill>
          <a:schemeClr val="tx1"/>
        </a:solidFill>
        <a:latin typeface="Century Gothic" panose="020B0502020202020204" pitchFamily="34" charset="0"/>
        <a:ea typeface="+mn-ea"/>
        <a:cs typeface="+mn-cs"/>
      </a:defRPr>
    </a:lvl5pPr>
    <a:lvl6pPr marL="2286000" algn="l" defTabSz="914400" rtl="0" eaLnBrk="1" latinLnBrk="0" hangingPunct="1">
      <a:defRPr sz="2000" b="1" kern="1200">
        <a:solidFill>
          <a:schemeClr val="tx1"/>
        </a:solidFill>
        <a:latin typeface="Century Gothic" panose="020B0502020202020204" pitchFamily="34" charset="0"/>
        <a:ea typeface="+mn-ea"/>
        <a:cs typeface="+mn-cs"/>
      </a:defRPr>
    </a:lvl6pPr>
    <a:lvl7pPr marL="2743200" algn="l" defTabSz="914400" rtl="0" eaLnBrk="1" latinLnBrk="0" hangingPunct="1">
      <a:defRPr sz="2000" b="1" kern="1200">
        <a:solidFill>
          <a:schemeClr val="tx1"/>
        </a:solidFill>
        <a:latin typeface="Century Gothic" panose="020B0502020202020204" pitchFamily="34" charset="0"/>
        <a:ea typeface="+mn-ea"/>
        <a:cs typeface="+mn-cs"/>
      </a:defRPr>
    </a:lvl7pPr>
    <a:lvl8pPr marL="3200400" algn="l" defTabSz="914400" rtl="0" eaLnBrk="1" latinLnBrk="0" hangingPunct="1">
      <a:defRPr sz="2000" b="1" kern="1200">
        <a:solidFill>
          <a:schemeClr val="tx1"/>
        </a:solidFill>
        <a:latin typeface="Century Gothic" panose="020B0502020202020204" pitchFamily="34" charset="0"/>
        <a:ea typeface="+mn-ea"/>
        <a:cs typeface="+mn-cs"/>
      </a:defRPr>
    </a:lvl8pPr>
    <a:lvl9pPr marL="3657600" algn="l" defTabSz="914400" rtl="0" eaLnBrk="1" latinLnBrk="0" hangingPunct="1">
      <a:defRPr sz="2000" b="1" kern="1200">
        <a:solidFill>
          <a:schemeClr val="tx1"/>
        </a:solidFill>
        <a:latin typeface="Century Gothic" panose="020B0502020202020204"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FFCC66"/>
    <a:srgbClr val="DDDDDD"/>
    <a:srgbClr val="FF6600"/>
    <a:srgbClr val="660066"/>
    <a:srgbClr val="FFFF66"/>
    <a:srgbClr val="FFFF99"/>
    <a:srgbClr val="33CC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69" d="100"/>
          <a:sy n="69" d="100"/>
        </p:scale>
        <p:origin x="1194" y="6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2112"/>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8C3756F-AA49-4FDF-937A-C669DF1D49DB}" type="doc">
      <dgm:prSet loTypeId="urn:microsoft.com/office/officeart/2005/8/layout/orgChart1" loCatId="hierarchy" qsTypeId="urn:microsoft.com/office/officeart/2005/8/quickstyle/simple1" qsCatId="simple" csTypeId="urn:microsoft.com/office/officeart/2005/8/colors/accent1_1" csCatId="accent1" phldr="1"/>
      <dgm:spPr/>
      <dgm:t>
        <a:bodyPr/>
        <a:lstStyle/>
        <a:p>
          <a:endParaRPr lang="es-PE"/>
        </a:p>
      </dgm:t>
    </dgm:pt>
    <dgm:pt modelId="{E36AA16D-72C6-4312-87AC-37BE78414692}">
      <dgm:prSet phldrT="[Texto]" custT="1"/>
      <dgm:spPr>
        <a:xfrm>
          <a:off x="5067" y="1519854"/>
          <a:ext cx="3286250" cy="851717"/>
        </a:xfrm>
        <a:prstGeom prst="rect">
          <a:avLst/>
        </a:prstGeom>
        <a:solidFill>
          <a:sysClr val="window" lastClr="FFFFFF">
            <a:hueOff val="0"/>
            <a:satOff val="0"/>
            <a:lumOff val="0"/>
            <a:alphaOff val="0"/>
          </a:sysClr>
        </a:solidFill>
        <a:ln w="15875" cap="flat" cmpd="sng" algn="ctr">
          <a:solidFill>
            <a:srgbClr val="FFFFF3">
              <a:shade val="80000"/>
              <a:hueOff val="0"/>
              <a:satOff val="0"/>
              <a:lumOff val="0"/>
              <a:alphaOff val="0"/>
            </a:srgbClr>
          </a:solidFill>
          <a:prstDash val="solid"/>
        </a:ln>
        <a:effectLst/>
      </dgm:spPr>
      <dgm:t>
        <a:bodyPr/>
        <a:lstStyle/>
        <a:p>
          <a:r>
            <a:rPr lang="es-ES" altLang="es-PE" sz="2800" kern="1200" spc="-50" baseline="0" dirty="0">
              <a:solidFill>
                <a:sysClr val="windowText" lastClr="000000">
                  <a:hueOff val="0"/>
                  <a:satOff val="0"/>
                  <a:lumOff val="0"/>
                  <a:alphaOff val="0"/>
                </a:sysClr>
              </a:solidFill>
              <a:latin typeface="Calibri" panose="020F0502020204030204" pitchFamily="34" charset="0"/>
              <a:ea typeface="+mn-ea"/>
              <a:cs typeface="Calibri" panose="020F0502020204030204" pitchFamily="34" charset="0"/>
            </a:rPr>
            <a:t>ESTADÍSTICA DESCRIPTIVA</a:t>
          </a:r>
          <a:endParaRPr lang="es-PE" sz="2800" kern="1200" spc="-50" baseline="0" dirty="0">
            <a:solidFill>
              <a:sysClr val="windowText" lastClr="000000">
                <a:hueOff val="0"/>
                <a:satOff val="0"/>
                <a:lumOff val="0"/>
                <a:alphaOff val="0"/>
              </a:sysClr>
            </a:solidFill>
            <a:latin typeface="Calibri" panose="020F0502020204030204" pitchFamily="34" charset="0"/>
            <a:ea typeface="+mn-ea"/>
            <a:cs typeface="Calibri" panose="020F0502020204030204" pitchFamily="34" charset="0"/>
          </a:endParaRPr>
        </a:p>
      </dgm:t>
    </dgm:pt>
    <dgm:pt modelId="{2E1114D4-D25F-40E3-B203-18C87E05C8B6}" type="parTrans" cxnId="{0B235BE8-FEE3-4F4E-AF82-E24D2C8EBB94}">
      <dgm:prSet/>
      <dgm:spPr>
        <a:xfrm>
          <a:off x="1648193" y="576063"/>
          <a:ext cx="1946725" cy="943791"/>
        </a:xfrm>
        <a:custGeom>
          <a:avLst/>
          <a:gdLst/>
          <a:ahLst/>
          <a:cxnLst/>
          <a:rect l="0" t="0" r="0" b="0"/>
          <a:pathLst>
            <a:path>
              <a:moveTo>
                <a:pt x="1946725" y="0"/>
              </a:moveTo>
              <a:lnTo>
                <a:pt x="1946725" y="625408"/>
              </a:lnTo>
              <a:lnTo>
                <a:pt x="0" y="625408"/>
              </a:lnTo>
              <a:lnTo>
                <a:pt x="0" y="943791"/>
              </a:lnTo>
            </a:path>
          </a:pathLst>
        </a:custGeom>
        <a:noFill/>
        <a:ln w="15875" cap="flat" cmpd="sng" algn="ctr">
          <a:solidFill>
            <a:srgbClr val="FFFFF3">
              <a:shade val="60000"/>
              <a:hueOff val="0"/>
              <a:satOff val="0"/>
              <a:lumOff val="0"/>
              <a:alphaOff val="0"/>
            </a:srgbClr>
          </a:solidFill>
          <a:prstDash val="solid"/>
        </a:ln>
        <a:effectLst/>
      </dgm:spPr>
      <dgm:t>
        <a:bodyPr/>
        <a:lstStyle/>
        <a:p>
          <a:endParaRPr lang="es-PE"/>
        </a:p>
      </dgm:t>
    </dgm:pt>
    <dgm:pt modelId="{33321833-EAC9-414A-A0A6-7A4D2716E90C}" type="sibTrans" cxnId="{0B235BE8-FEE3-4F4E-AF82-E24D2C8EBB94}">
      <dgm:prSet/>
      <dgm:spPr/>
      <dgm:t>
        <a:bodyPr/>
        <a:lstStyle/>
        <a:p>
          <a:endParaRPr lang="es-PE"/>
        </a:p>
      </dgm:t>
    </dgm:pt>
    <dgm:pt modelId="{A843DEB2-B7EF-4245-95A7-0E3ABB56B1A1}">
      <dgm:prSet phldrT="[Texto]" custT="1"/>
      <dgm:spPr>
        <a:xfrm>
          <a:off x="3928083" y="1519854"/>
          <a:ext cx="3334917" cy="862209"/>
        </a:xfrm>
        <a:prstGeom prst="rect">
          <a:avLst/>
        </a:prstGeom>
        <a:solidFill>
          <a:sysClr val="window" lastClr="FFFFFF">
            <a:hueOff val="0"/>
            <a:satOff val="0"/>
            <a:lumOff val="0"/>
            <a:alphaOff val="0"/>
          </a:sysClr>
        </a:solidFill>
        <a:ln w="15875" cap="flat" cmpd="sng" algn="ctr">
          <a:solidFill>
            <a:srgbClr val="FFFFF3">
              <a:shade val="80000"/>
              <a:hueOff val="0"/>
              <a:satOff val="0"/>
              <a:lumOff val="0"/>
              <a:alphaOff val="0"/>
            </a:srgbClr>
          </a:solidFill>
          <a:prstDash val="solid"/>
        </a:ln>
        <a:effectLst/>
      </dgm:spPr>
      <dgm:t>
        <a:bodyPr/>
        <a:lstStyle/>
        <a:p>
          <a:r>
            <a:rPr lang="es-ES" altLang="es-PE" sz="2800" kern="1200" spc="-50" baseline="0" dirty="0">
              <a:solidFill>
                <a:sysClr val="windowText" lastClr="000000">
                  <a:hueOff val="0"/>
                  <a:satOff val="0"/>
                  <a:lumOff val="0"/>
                  <a:alphaOff val="0"/>
                </a:sysClr>
              </a:solidFill>
              <a:latin typeface="Calibri" panose="020F0502020204030204" pitchFamily="34" charset="0"/>
              <a:ea typeface="+mn-ea"/>
              <a:cs typeface="Calibri" panose="020F0502020204030204" pitchFamily="34" charset="0"/>
            </a:rPr>
            <a:t>ESTADÍSTICA INFERENCIAL</a:t>
          </a:r>
          <a:endParaRPr lang="es-PE" sz="2800" kern="1200" spc="-50" baseline="0" dirty="0">
            <a:solidFill>
              <a:sysClr val="windowText" lastClr="000000">
                <a:hueOff val="0"/>
                <a:satOff val="0"/>
                <a:lumOff val="0"/>
                <a:alphaOff val="0"/>
              </a:sysClr>
            </a:solidFill>
            <a:latin typeface="Calibri" panose="020F0502020204030204" pitchFamily="34" charset="0"/>
            <a:ea typeface="+mn-ea"/>
            <a:cs typeface="Calibri" panose="020F0502020204030204" pitchFamily="34" charset="0"/>
          </a:endParaRPr>
        </a:p>
      </dgm:t>
    </dgm:pt>
    <dgm:pt modelId="{D2247236-60E6-4B67-B14E-773DC0B774C1}" type="parTrans" cxnId="{60069D9F-D6BC-4949-8172-10DA3DAEEFFC}">
      <dgm:prSet/>
      <dgm:spPr>
        <a:xfrm>
          <a:off x="3594918" y="576063"/>
          <a:ext cx="2000623" cy="943791"/>
        </a:xfrm>
        <a:custGeom>
          <a:avLst/>
          <a:gdLst/>
          <a:ahLst/>
          <a:cxnLst/>
          <a:rect l="0" t="0" r="0" b="0"/>
          <a:pathLst>
            <a:path>
              <a:moveTo>
                <a:pt x="0" y="0"/>
              </a:moveTo>
              <a:lnTo>
                <a:pt x="0" y="625408"/>
              </a:lnTo>
              <a:lnTo>
                <a:pt x="2000623" y="625408"/>
              </a:lnTo>
              <a:lnTo>
                <a:pt x="2000623" y="943791"/>
              </a:lnTo>
            </a:path>
          </a:pathLst>
        </a:custGeom>
        <a:noFill/>
        <a:ln w="15875" cap="flat" cmpd="sng" algn="ctr">
          <a:solidFill>
            <a:srgbClr val="FFFFF3">
              <a:shade val="60000"/>
              <a:hueOff val="0"/>
              <a:satOff val="0"/>
              <a:lumOff val="0"/>
              <a:alphaOff val="0"/>
            </a:srgbClr>
          </a:solidFill>
          <a:prstDash val="solid"/>
        </a:ln>
        <a:effectLst/>
      </dgm:spPr>
      <dgm:t>
        <a:bodyPr/>
        <a:lstStyle/>
        <a:p>
          <a:endParaRPr lang="es-PE"/>
        </a:p>
      </dgm:t>
    </dgm:pt>
    <dgm:pt modelId="{48428433-8B5E-4530-9CCF-153B09406CF4}" type="sibTrans" cxnId="{60069D9F-D6BC-4949-8172-10DA3DAEEFFC}">
      <dgm:prSet/>
      <dgm:spPr/>
      <dgm:t>
        <a:bodyPr/>
        <a:lstStyle/>
        <a:p>
          <a:endParaRPr lang="es-PE"/>
        </a:p>
      </dgm:t>
    </dgm:pt>
    <dgm:pt modelId="{87F3018F-3B40-46DD-B53D-8FB3516625FC}">
      <dgm:prSet custT="1"/>
      <dgm:spPr>
        <a:xfrm>
          <a:off x="52446" y="2888624"/>
          <a:ext cx="3265661" cy="2291154"/>
        </a:xfrm>
        <a:prstGeom prst="rect">
          <a:avLst/>
        </a:prstGeom>
        <a:solidFill>
          <a:sysClr val="window" lastClr="FFFFFF">
            <a:hueOff val="0"/>
            <a:satOff val="0"/>
            <a:lumOff val="0"/>
            <a:alphaOff val="0"/>
          </a:sysClr>
        </a:solidFill>
        <a:ln w="15875" cap="flat" cmpd="sng" algn="ctr">
          <a:solidFill>
            <a:srgbClr val="FFFFF3">
              <a:shade val="80000"/>
              <a:hueOff val="0"/>
              <a:satOff val="0"/>
              <a:lumOff val="0"/>
              <a:alphaOff val="0"/>
            </a:srgbClr>
          </a:solidFill>
          <a:prstDash val="solid"/>
        </a:ln>
        <a:effectLst/>
      </dgm:spPr>
      <dgm:t>
        <a:bodyPr/>
        <a:lstStyle/>
        <a:p>
          <a:pPr algn="just"/>
          <a:r>
            <a:rPr lang="es-PE" sz="2000" kern="1200" spc="-50" baseline="0" dirty="0">
              <a:solidFill>
                <a:sysClr val="windowText" lastClr="000000">
                  <a:hueOff val="0"/>
                  <a:satOff val="0"/>
                  <a:lumOff val="0"/>
                  <a:alphaOff val="0"/>
                </a:sysClr>
              </a:solidFill>
              <a:effectLst/>
              <a:latin typeface="Calibri" panose="020F0502020204030204" pitchFamily="34" charset="0"/>
              <a:ea typeface="+mn-ea"/>
              <a:cs typeface="Calibri" panose="020F0502020204030204" pitchFamily="34" charset="0"/>
            </a:rPr>
            <a:t>Rama de la ciencia estadística que se relaciona con el resumen y descripción, como tablas y gráficos, y el análisis mediante  algunos cálculos.</a:t>
          </a:r>
        </a:p>
      </dgm:t>
    </dgm:pt>
    <dgm:pt modelId="{534F5D53-8C60-40D2-9D90-113FDEC9D4E7}" type="parTrans" cxnId="{78B95E80-4226-44A1-B2EC-D0775B15FCA4}">
      <dgm:prSet/>
      <dgm:spPr>
        <a:xfrm>
          <a:off x="52446" y="2371572"/>
          <a:ext cx="281246" cy="1662629"/>
        </a:xfrm>
        <a:custGeom>
          <a:avLst/>
          <a:gdLst/>
          <a:ahLst/>
          <a:cxnLst/>
          <a:rect l="0" t="0" r="0" b="0"/>
          <a:pathLst>
            <a:path>
              <a:moveTo>
                <a:pt x="281246" y="0"/>
              </a:moveTo>
              <a:lnTo>
                <a:pt x="0" y="1662629"/>
              </a:lnTo>
            </a:path>
          </a:pathLst>
        </a:custGeom>
        <a:noFill/>
        <a:ln w="15875" cap="flat" cmpd="sng" algn="ctr">
          <a:solidFill>
            <a:srgbClr val="FFFFF3">
              <a:shade val="80000"/>
              <a:hueOff val="0"/>
              <a:satOff val="0"/>
              <a:lumOff val="0"/>
              <a:alphaOff val="0"/>
            </a:srgbClr>
          </a:solidFill>
          <a:prstDash val="solid"/>
        </a:ln>
        <a:effectLst/>
      </dgm:spPr>
      <dgm:t>
        <a:bodyPr/>
        <a:lstStyle/>
        <a:p>
          <a:endParaRPr lang="es-PE"/>
        </a:p>
      </dgm:t>
    </dgm:pt>
    <dgm:pt modelId="{474763DE-983C-46ED-A58E-C9AEB223A475}" type="sibTrans" cxnId="{78B95E80-4226-44A1-B2EC-D0775B15FCA4}">
      <dgm:prSet/>
      <dgm:spPr/>
      <dgm:t>
        <a:bodyPr/>
        <a:lstStyle/>
        <a:p>
          <a:endParaRPr lang="es-PE"/>
        </a:p>
      </dgm:t>
    </dgm:pt>
    <dgm:pt modelId="{36CD3A87-6A8F-4CD2-882F-7B9D7455C792}">
      <dgm:prSet custT="1"/>
      <dgm:spPr>
        <a:xfrm>
          <a:off x="4032444" y="2903103"/>
          <a:ext cx="3298015" cy="2272688"/>
        </a:xfrm>
        <a:prstGeom prst="rect">
          <a:avLst/>
        </a:prstGeom>
        <a:solidFill>
          <a:sysClr val="window" lastClr="FFFFFF">
            <a:hueOff val="0"/>
            <a:satOff val="0"/>
            <a:lumOff val="0"/>
            <a:alphaOff val="0"/>
          </a:sysClr>
        </a:solidFill>
        <a:ln w="15875" cap="flat" cmpd="sng" algn="ctr">
          <a:solidFill>
            <a:srgbClr val="FFFFF3">
              <a:shade val="80000"/>
              <a:hueOff val="0"/>
              <a:satOff val="0"/>
              <a:lumOff val="0"/>
              <a:alphaOff val="0"/>
            </a:srgbClr>
          </a:solidFill>
          <a:prstDash val="solid"/>
        </a:ln>
        <a:effectLst/>
      </dgm:spPr>
      <dgm:t>
        <a:bodyPr/>
        <a:lstStyle/>
        <a:p>
          <a:pPr algn="just"/>
          <a:r>
            <a:rPr lang="es-PE" sz="2000" kern="1200" spc="-50" baseline="0" dirty="0">
              <a:solidFill>
                <a:sysClr val="windowText" lastClr="000000">
                  <a:hueOff val="0"/>
                  <a:satOff val="0"/>
                  <a:lumOff val="0"/>
                  <a:alphaOff val="0"/>
                </a:sysClr>
              </a:solidFill>
              <a:latin typeface="Calibri" panose="020F0502020204030204" pitchFamily="34" charset="0"/>
              <a:ea typeface="+mn-ea"/>
              <a:cs typeface="Calibri" panose="020F0502020204030204" pitchFamily="34" charset="0"/>
            </a:rPr>
            <a:t>Rama de la ciencia estadística que utiliza un conjunto de métodos con los que se hace generalización o inferencia sobre una población utilizando una muestra.</a:t>
          </a:r>
          <a:endParaRPr lang="es-PE" sz="1400" kern="1200" spc="-50" baseline="0" dirty="0">
            <a:solidFill>
              <a:sysClr val="windowText" lastClr="000000">
                <a:hueOff val="0"/>
                <a:satOff val="0"/>
                <a:lumOff val="0"/>
                <a:alphaOff val="0"/>
              </a:sysClr>
            </a:solidFill>
            <a:latin typeface="Calibri Light" panose="020F0302020204030204"/>
            <a:ea typeface="+mn-ea"/>
            <a:cs typeface="+mn-cs"/>
          </a:endParaRPr>
        </a:p>
      </dgm:t>
    </dgm:pt>
    <dgm:pt modelId="{F213C838-DEF6-4D66-9932-2FDC3B24E28A}" type="parTrans" cxnId="{752F1DBB-2674-44B3-8387-3A5585E6F474}">
      <dgm:prSet/>
      <dgm:spPr>
        <a:xfrm>
          <a:off x="4032444" y="2382063"/>
          <a:ext cx="229130" cy="1657384"/>
        </a:xfrm>
        <a:custGeom>
          <a:avLst/>
          <a:gdLst/>
          <a:ahLst/>
          <a:cxnLst/>
          <a:rect l="0" t="0" r="0" b="0"/>
          <a:pathLst>
            <a:path>
              <a:moveTo>
                <a:pt x="229130" y="0"/>
              </a:moveTo>
              <a:lnTo>
                <a:pt x="0" y="1657384"/>
              </a:lnTo>
            </a:path>
          </a:pathLst>
        </a:custGeom>
        <a:noFill/>
        <a:ln w="15875" cap="flat" cmpd="sng" algn="ctr">
          <a:solidFill>
            <a:srgbClr val="FFFFF3">
              <a:shade val="80000"/>
              <a:hueOff val="0"/>
              <a:satOff val="0"/>
              <a:lumOff val="0"/>
              <a:alphaOff val="0"/>
            </a:srgbClr>
          </a:solidFill>
          <a:prstDash val="solid"/>
        </a:ln>
        <a:effectLst/>
      </dgm:spPr>
      <dgm:t>
        <a:bodyPr/>
        <a:lstStyle/>
        <a:p>
          <a:endParaRPr lang="es-PE"/>
        </a:p>
      </dgm:t>
    </dgm:pt>
    <dgm:pt modelId="{DCC5543B-0789-4398-BF0B-84C516E3C002}" type="sibTrans" cxnId="{752F1DBB-2674-44B3-8387-3A5585E6F474}">
      <dgm:prSet/>
      <dgm:spPr/>
      <dgm:t>
        <a:bodyPr/>
        <a:lstStyle/>
        <a:p>
          <a:endParaRPr lang="es-PE"/>
        </a:p>
      </dgm:t>
    </dgm:pt>
    <dgm:pt modelId="{269FC7D6-DBC2-4C2D-B6BF-28FF25BAC020}">
      <dgm:prSet phldrT="[Texto]" custT="1"/>
      <dgm:spPr>
        <a:xfrm>
          <a:off x="1440153" y="49216"/>
          <a:ext cx="4309531" cy="526846"/>
        </a:xfrm>
        <a:prstGeom prst="rect">
          <a:avLst/>
        </a:prstGeom>
        <a:solidFill>
          <a:sysClr val="window" lastClr="FFFFFF">
            <a:hueOff val="0"/>
            <a:satOff val="0"/>
            <a:lumOff val="0"/>
            <a:alphaOff val="0"/>
          </a:sysClr>
        </a:solidFill>
        <a:ln w="15875" cap="flat" cmpd="sng" algn="ctr">
          <a:solidFill>
            <a:srgbClr val="FFFFF3">
              <a:shade val="80000"/>
              <a:hueOff val="0"/>
              <a:satOff val="0"/>
              <a:lumOff val="0"/>
              <a:alphaOff val="0"/>
            </a:srgbClr>
          </a:solidFill>
          <a:prstDash val="solid"/>
        </a:ln>
        <a:effectLst/>
      </dgm:spPr>
      <dgm:t>
        <a:bodyPr/>
        <a:lstStyle/>
        <a:p>
          <a:pPr algn="ctr" defTabSz="914400" rtl="0" eaLnBrk="1" fontAlgn="auto" latinLnBrk="0" hangingPunct="1">
            <a:lnSpc>
              <a:spcPct val="85000"/>
            </a:lnSpc>
            <a:spcBef>
              <a:spcPct val="0"/>
            </a:spcBef>
            <a:spcAft>
              <a:spcPts val="0"/>
            </a:spcAft>
            <a:buNone/>
            <a:defRPr/>
          </a:pPr>
          <a:r>
            <a:rPr lang="es-PE" sz="4000" kern="1200" spc="-50" baseline="0" dirty="0">
              <a:solidFill>
                <a:srgbClr val="0070C0"/>
              </a:solidFill>
              <a:latin typeface="Algerian" panose="04020705040A02060702" pitchFamily="82" charset="0"/>
              <a:ea typeface="+mn-ea"/>
              <a:cs typeface="+mn-cs"/>
            </a:rPr>
            <a:t>RAMAS</a:t>
          </a:r>
        </a:p>
      </dgm:t>
    </dgm:pt>
    <dgm:pt modelId="{5C3F7C4E-18A9-41C6-BAD1-D35AA0EDDA27}" type="sibTrans" cxnId="{D4883AF7-1BC8-4D66-90BD-40FCABDF0A21}">
      <dgm:prSet/>
      <dgm:spPr/>
      <dgm:t>
        <a:bodyPr/>
        <a:lstStyle/>
        <a:p>
          <a:endParaRPr lang="es-PE"/>
        </a:p>
      </dgm:t>
    </dgm:pt>
    <dgm:pt modelId="{8F7F7F0C-3A2D-47DA-BFFA-2DC5FE6C6663}" type="parTrans" cxnId="{D4883AF7-1BC8-4D66-90BD-40FCABDF0A21}">
      <dgm:prSet/>
      <dgm:spPr/>
      <dgm:t>
        <a:bodyPr/>
        <a:lstStyle/>
        <a:p>
          <a:endParaRPr lang="es-PE"/>
        </a:p>
      </dgm:t>
    </dgm:pt>
    <dgm:pt modelId="{E0F5A0DE-BB0E-4616-8E98-275983805B25}" type="pres">
      <dgm:prSet presAssocID="{E8C3756F-AA49-4FDF-937A-C669DF1D49DB}" presName="hierChild1" presStyleCnt="0">
        <dgm:presLayoutVars>
          <dgm:orgChart val="1"/>
          <dgm:chPref val="1"/>
          <dgm:dir/>
          <dgm:animOne val="branch"/>
          <dgm:animLvl val="lvl"/>
          <dgm:resizeHandles/>
        </dgm:presLayoutVars>
      </dgm:prSet>
      <dgm:spPr/>
    </dgm:pt>
    <dgm:pt modelId="{7BE8B010-7FEC-4CEF-AFAD-7C04DC4EFA6C}" type="pres">
      <dgm:prSet presAssocID="{269FC7D6-DBC2-4C2D-B6BF-28FF25BAC020}" presName="hierRoot1" presStyleCnt="0">
        <dgm:presLayoutVars>
          <dgm:hierBranch val="init"/>
        </dgm:presLayoutVars>
      </dgm:prSet>
      <dgm:spPr/>
    </dgm:pt>
    <dgm:pt modelId="{59043891-CEEE-423D-83D3-854E65E971B6}" type="pres">
      <dgm:prSet presAssocID="{269FC7D6-DBC2-4C2D-B6BF-28FF25BAC020}" presName="rootComposite1" presStyleCnt="0"/>
      <dgm:spPr/>
    </dgm:pt>
    <dgm:pt modelId="{8D3E368A-E72A-4E23-81AA-376B67286F73}" type="pres">
      <dgm:prSet presAssocID="{269FC7D6-DBC2-4C2D-B6BF-28FF25BAC020}" presName="rootText1" presStyleLbl="node0" presStyleIdx="0" presStyleCnt="1" custScaleX="142125" custScaleY="34750" custLinFactNeighborX="-1290" custLinFactNeighborY="-20251">
        <dgm:presLayoutVars>
          <dgm:chPref val="3"/>
        </dgm:presLayoutVars>
      </dgm:prSet>
      <dgm:spPr/>
    </dgm:pt>
    <dgm:pt modelId="{552A8F0D-8C23-4F38-8027-F70F29E505C3}" type="pres">
      <dgm:prSet presAssocID="{269FC7D6-DBC2-4C2D-B6BF-28FF25BAC020}" presName="rootConnector1" presStyleLbl="node1" presStyleIdx="0" presStyleCnt="0"/>
      <dgm:spPr/>
    </dgm:pt>
    <dgm:pt modelId="{C7200FDC-D78E-4E14-A143-8CE7801E2511}" type="pres">
      <dgm:prSet presAssocID="{269FC7D6-DBC2-4C2D-B6BF-28FF25BAC020}" presName="hierChild2" presStyleCnt="0"/>
      <dgm:spPr/>
    </dgm:pt>
    <dgm:pt modelId="{E2EB17D5-1B39-475E-806A-D8CD40DF630F}" type="pres">
      <dgm:prSet presAssocID="{2E1114D4-D25F-40E3-B203-18C87E05C8B6}" presName="Name37" presStyleLbl="parChTrans1D2" presStyleIdx="0" presStyleCnt="2"/>
      <dgm:spPr/>
    </dgm:pt>
    <dgm:pt modelId="{D04D413F-D6A8-4F6F-B0BA-BB2D61E857CE}" type="pres">
      <dgm:prSet presAssocID="{E36AA16D-72C6-4312-87AC-37BE78414692}" presName="hierRoot2" presStyleCnt="0">
        <dgm:presLayoutVars>
          <dgm:hierBranch val="init"/>
        </dgm:presLayoutVars>
      </dgm:prSet>
      <dgm:spPr/>
    </dgm:pt>
    <dgm:pt modelId="{11CF4D92-38D2-4356-96C5-697FB5FEFAC1}" type="pres">
      <dgm:prSet presAssocID="{E36AA16D-72C6-4312-87AC-37BE78414692}" presName="rootComposite" presStyleCnt="0"/>
      <dgm:spPr/>
    </dgm:pt>
    <dgm:pt modelId="{87FA857E-59B1-4861-9551-61F52D6F5D56}" type="pres">
      <dgm:prSet presAssocID="{E36AA16D-72C6-4312-87AC-37BE78414692}" presName="rootText" presStyleLbl="node2" presStyleIdx="0" presStyleCnt="2" custScaleX="108378" custScaleY="56178">
        <dgm:presLayoutVars>
          <dgm:chPref val="3"/>
        </dgm:presLayoutVars>
      </dgm:prSet>
      <dgm:spPr/>
    </dgm:pt>
    <dgm:pt modelId="{DC774451-68D1-4921-B8B4-5973CFDAAA9D}" type="pres">
      <dgm:prSet presAssocID="{E36AA16D-72C6-4312-87AC-37BE78414692}" presName="rootConnector" presStyleLbl="node2" presStyleIdx="0" presStyleCnt="2"/>
      <dgm:spPr/>
    </dgm:pt>
    <dgm:pt modelId="{09E7344D-2882-4E8F-8575-4561D5ACB7F2}" type="pres">
      <dgm:prSet presAssocID="{E36AA16D-72C6-4312-87AC-37BE78414692}" presName="hierChild4" presStyleCnt="0"/>
      <dgm:spPr/>
    </dgm:pt>
    <dgm:pt modelId="{D822FDBB-91D6-44F5-A833-EB3C53CEFC00}" type="pres">
      <dgm:prSet presAssocID="{534F5D53-8C60-40D2-9D90-113FDEC9D4E7}" presName="Name37" presStyleLbl="parChTrans1D3" presStyleIdx="0" presStyleCnt="2"/>
      <dgm:spPr/>
    </dgm:pt>
    <dgm:pt modelId="{83032B9F-A4A6-4280-96AE-C40233F211DF}" type="pres">
      <dgm:prSet presAssocID="{87F3018F-3B40-46DD-B53D-8FB3516625FC}" presName="hierRoot2" presStyleCnt="0">
        <dgm:presLayoutVars>
          <dgm:hierBranch val="init"/>
        </dgm:presLayoutVars>
      </dgm:prSet>
      <dgm:spPr/>
    </dgm:pt>
    <dgm:pt modelId="{097EFC66-2F75-4FEB-991D-6E09DA88604B}" type="pres">
      <dgm:prSet presAssocID="{87F3018F-3B40-46DD-B53D-8FB3516625FC}" presName="rootComposite" presStyleCnt="0"/>
      <dgm:spPr/>
    </dgm:pt>
    <dgm:pt modelId="{8E620054-59F8-4105-85A8-94ADB99DC272}" type="pres">
      <dgm:prSet presAssocID="{87F3018F-3B40-46DD-B53D-8FB3516625FC}" presName="rootText" presStyleLbl="node3" presStyleIdx="0" presStyleCnt="2" custScaleX="107699" custScaleY="151121" custLinFactNeighborX="-25532" custLinFactNeighborY="-7896">
        <dgm:presLayoutVars>
          <dgm:chPref val="3"/>
        </dgm:presLayoutVars>
      </dgm:prSet>
      <dgm:spPr/>
    </dgm:pt>
    <dgm:pt modelId="{9ACA39D7-6A1E-4210-8CC6-5A2AD0E72687}" type="pres">
      <dgm:prSet presAssocID="{87F3018F-3B40-46DD-B53D-8FB3516625FC}" presName="rootConnector" presStyleLbl="node3" presStyleIdx="0" presStyleCnt="2"/>
      <dgm:spPr/>
    </dgm:pt>
    <dgm:pt modelId="{1E1CCEBC-EE6B-47B5-BF03-59911F754DB9}" type="pres">
      <dgm:prSet presAssocID="{87F3018F-3B40-46DD-B53D-8FB3516625FC}" presName="hierChild4" presStyleCnt="0"/>
      <dgm:spPr/>
    </dgm:pt>
    <dgm:pt modelId="{613933BB-9F18-4975-97AD-210711951034}" type="pres">
      <dgm:prSet presAssocID="{87F3018F-3B40-46DD-B53D-8FB3516625FC}" presName="hierChild5" presStyleCnt="0"/>
      <dgm:spPr/>
    </dgm:pt>
    <dgm:pt modelId="{B73BB547-0EA5-4501-8077-5402C3F56D10}" type="pres">
      <dgm:prSet presAssocID="{E36AA16D-72C6-4312-87AC-37BE78414692}" presName="hierChild5" presStyleCnt="0"/>
      <dgm:spPr/>
    </dgm:pt>
    <dgm:pt modelId="{E667B14B-3A7F-4F50-B623-E21A9D923608}" type="pres">
      <dgm:prSet presAssocID="{D2247236-60E6-4B67-B14E-773DC0B774C1}" presName="Name37" presStyleLbl="parChTrans1D2" presStyleIdx="1" presStyleCnt="2"/>
      <dgm:spPr/>
    </dgm:pt>
    <dgm:pt modelId="{5F235530-1780-4B5E-BD3A-A2B153C71994}" type="pres">
      <dgm:prSet presAssocID="{A843DEB2-B7EF-4245-95A7-0E3ABB56B1A1}" presName="hierRoot2" presStyleCnt="0">
        <dgm:presLayoutVars>
          <dgm:hierBranch val="init"/>
        </dgm:presLayoutVars>
      </dgm:prSet>
      <dgm:spPr/>
    </dgm:pt>
    <dgm:pt modelId="{35F8E691-29C4-4112-A46B-640292F42AB7}" type="pres">
      <dgm:prSet presAssocID="{A843DEB2-B7EF-4245-95A7-0E3ABB56B1A1}" presName="rootComposite" presStyleCnt="0"/>
      <dgm:spPr/>
    </dgm:pt>
    <dgm:pt modelId="{7DAD28A6-17A4-4E51-AAFC-0DD8EAD6737F}" type="pres">
      <dgm:prSet presAssocID="{A843DEB2-B7EF-4245-95A7-0E3ABB56B1A1}" presName="rootText" presStyleLbl="node2" presStyleIdx="1" presStyleCnt="2" custScaleX="109983" custScaleY="56870">
        <dgm:presLayoutVars>
          <dgm:chPref val="3"/>
        </dgm:presLayoutVars>
      </dgm:prSet>
      <dgm:spPr/>
    </dgm:pt>
    <dgm:pt modelId="{D43884CF-FBEB-426F-A5E0-D00E33AFE927}" type="pres">
      <dgm:prSet presAssocID="{A843DEB2-B7EF-4245-95A7-0E3ABB56B1A1}" presName="rootConnector" presStyleLbl="node2" presStyleIdx="1" presStyleCnt="2"/>
      <dgm:spPr/>
    </dgm:pt>
    <dgm:pt modelId="{4FB121C8-FCEF-480D-9F75-B6A6A852EB19}" type="pres">
      <dgm:prSet presAssocID="{A843DEB2-B7EF-4245-95A7-0E3ABB56B1A1}" presName="hierChild4" presStyleCnt="0"/>
      <dgm:spPr/>
    </dgm:pt>
    <dgm:pt modelId="{026474E5-4072-4958-ABB4-96A3630E82D0}" type="pres">
      <dgm:prSet presAssocID="{F213C838-DEF6-4D66-9932-2FDC3B24E28A}" presName="Name37" presStyleLbl="parChTrans1D3" presStyleIdx="1" presStyleCnt="2"/>
      <dgm:spPr/>
    </dgm:pt>
    <dgm:pt modelId="{AF6C9EE7-EB93-4E19-A0A4-41640D7EB20B}" type="pres">
      <dgm:prSet presAssocID="{36CD3A87-6A8F-4CD2-882F-7B9D7455C792}" presName="hierRoot2" presStyleCnt="0">
        <dgm:presLayoutVars>
          <dgm:hierBranch val="init"/>
        </dgm:presLayoutVars>
      </dgm:prSet>
      <dgm:spPr/>
    </dgm:pt>
    <dgm:pt modelId="{435D19CD-A2EB-486C-9F28-254A8A059F72}" type="pres">
      <dgm:prSet presAssocID="{36CD3A87-6A8F-4CD2-882F-7B9D7455C792}" presName="rootComposite" presStyleCnt="0"/>
      <dgm:spPr/>
    </dgm:pt>
    <dgm:pt modelId="{001A11A2-11AA-43AB-A4BA-F44476DD540B}" type="pres">
      <dgm:prSet presAssocID="{36CD3A87-6A8F-4CD2-882F-7B9D7455C792}" presName="rootText" presStyleLbl="node3" presStyleIdx="1" presStyleCnt="2" custScaleX="108766" custScaleY="149903" custLinFactNeighborX="-24054" custLinFactNeighborY="-7633">
        <dgm:presLayoutVars>
          <dgm:chPref val="3"/>
        </dgm:presLayoutVars>
      </dgm:prSet>
      <dgm:spPr/>
    </dgm:pt>
    <dgm:pt modelId="{5159FED2-1E56-4B44-A623-0B2B75D2EE18}" type="pres">
      <dgm:prSet presAssocID="{36CD3A87-6A8F-4CD2-882F-7B9D7455C792}" presName="rootConnector" presStyleLbl="node3" presStyleIdx="1" presStyleCnt="2"/>
      <dgm:spPr/>
    </dgm:pt>
    <dgm:pt modelId="{FA3E4B2C-CDD0-4F67-852E-3D40FDB1D630}" type="pres">
      <dgm:prSet presAssocID="{36CD3A87-6A8F-4CD2-882F-7B9D7455C792}" presName="hierChild4" presStyleCnt="0"/>
      <dgm:spPr/>
    </dgm:pt>
    <dgm:pt modelId="{D200533C-A95F-41AA-8346-2BEF5E80C989}" type="pres">
      <dgm:prSet presAssocID="{36CD3A87-6A8F-4CD2-882F-7B9D7455C792}" presName="hierChild5" presStyleCnt="0"/>
      <dgm:spPr/>
    </dgm:pt>
    <dgm:pt modelId="{A9CFBE29-DDBF-44CF-9E42-DCC9695F2727}" type="pres">
      <dgm:prSet presAssocID="{A843DEB2-B7EF-4245-95A7-0E3ABB56B1A1}" presName="hierChild5" presStyleCnt="0"/>
      <dgm:spPr/>
    </dgm:pt>
    <dgm:pt modelId="{3E85459C-8F20-4BE6-923B-233456EBE194}" type="pres">
      <dgm:prSet presAssocID="{269FC7D6-DBC2-4C2D-B6BF-28FF25BAC020}" presName="hierChild3" presStyleCnt="0"/>
      <dgm:spPr/>
    </dgm:pt>
  </dgm:ptLst>
  <dgm:cxnLst>
    <dgm:cxn modelId="{53664F03-1EF4-4184-86A7-B5889CD34433}" type="presOf" srcId="{F213C838-DEF6-4D66-9932-2FDC3B24E28A}" destId="{026474E5-4072-4958-ABB4-96A3630E82D0}" srcOrd="0" destOrd="0" presId="urn:microsoft.com/office/officeart/2005/8/layout/orgChart1"/>
    <dgm:cxn modelId="{D1D3E034-97BA-48E4-8712-DDC50241B8B8}" type="presOf" srcId="{87F3018F-3B40-46DD-B53D-8FB3516625FC}" destId="{9ACA39D7-6A1E-4210-8CC6-5A2AD0E72687}" srcOrd="1" destOrd="0" presId="urn:microsoft.com/office/officeart/2005/8/layout/orgChart1"/>
    <dgm:cxn modelId="{2B4BEA6D-19E3-48E9-BB43-6E72EEBE7E3F}" type="presOf" srcId="{D2247236-60E6-4B67-B14E-773DC0B774C1}" destId="{E667B14B-3A7F-4F50-B623-E21A9D923608}" srcOrd="0" destOrd="0" presId="urn:microsoft.com/office/officeart/2005/8/layout/orgChart1"/>
    <dgm:cxn modelId="{5AAF7D51-DEA3-4300-9197-E27C50F6BECA}" type="presOf" srcId="{2E1114D4-D25F-40E3-B203-18C87E05C8B6}" destId="{E2EB17D5-1B39-475E-806A-D8CD40DF630F}" srcOrd="0" destOrd="0" presId="urn:microsoft.com/office/officeart/2005/8/layout/orgChart1"/>
    <dgm:cxn modelId="{8980F951-2A1A-4FB1-8952-5C32F0563183}" type="presOf" srcId="{87F3018F-3B40-46DD-B53D-8FB3516625FC}" destId="{8E620054-59F8-4105-85A8-94ADB99DC272}" srcOrd="0" destOrd="0" presId="urn:microsoft.com/office/officeart/2005/8/layout/orgChart1"/>
    <dgm:cxn modelId="{10E78B7B-938D-4A0C-B81D-D267F58968DC}" type="presOf" srcId="{269FC7D6-DBC2-4C2D-B6BF-28FF25BAC020}" destId="{8D3E368A-E72A-4E23-81AA-376B67286F73}" srcOrd="0" destOrd="0" presId="urn:microsoft.com/office/officeart/2005/8/layout/orgChart1"/>
    <dgm:cxn modelId="{FB00B97E-B0D9-4622-8FDE-7F5291A79BB1}" type="presOf" srcId="{E36AA16D-72C6-4312-87AC-37BE78414692}" destId="{87FA857E-59B1-4861-9551-61F52D6F5D56}" srcOrd="0" destOrd="0" presId="urn:microsoft.com/office/officeart/2005/8/layout/orgChart1"/>
    <dgm:cxn modelId="{78B95E80-4226-44A1-B2EC-D0775B15FCA4}" srcId="{E36AA16D-72C6-4312-87AC-37BE78414692}" destId="{87F3018F-3B40-46DD-B53D-8FB3516625FC}" srcOrd="0" destOrd="0" parTransId="{534F5D53-8C60-40D2-9D90-113FDEC9D4E7}" sibTransId="{474763DE-983C-46ED-A58E-C9AEB223A475}"/>
    <dgm:cxn modelId="{618C108E-9034-4120-BE65-011558E6FE5B}" type="presOf" srcId="{E36AA16D-72C6-4312-87AC-37BE78414692}" destId="{DC774451-68D1-4921-B8B4-5973CFDAAA9D}" srcOrd="1" destOrd="0" presId="urn:microsoft.com/office/officeart/2005/8/layout/orgChart1"/>
    <dgm:cxn modelId="{108ED88E-9B0F-4294-82D7-48F947268BAD}" type="presOf" srcId="{36CD3A87-6A8F-4CD2-882F-7B9D7455C792}" destId="{5159FED2-1E56-4B44-A623-0B2B75D2EE18}" srcOrd="1" destOrd="0" presId="urn:microsoft.com/office/officeart/2005/8/layout/orgChart1"/>
    <dgm:cxn modelId="{5C6EFC92-6E39-476F-B47F-B08851087035}" type="presOf" srcId="{36CD3A87-6A8F-4CD2-882F-7B9D7455C792}" destId="{001A11A2-11AA-43AB-A4BA-F44476DD540B}" srcOrd="0" destOrd="0" presId="urn:microsoft.com/office/officeart/2005/8/layout/orgChart1"/>
    <dgm:cxn modelId="{60069D9F-D6BC-4949-8172-10DA3DAEEFFC}" srcId="{269FC7D6-DBC2-4C2D-B6BF-28FF25BAC020}" destId="{A843DEB2-B7EF-4245-95A7-0E3ABB56B1A1}" srcOrd="1" destOrd="0" parTransId="{D2247236-60E6-4B67-B14E-773DC0B774C1}" sibTransId="{48428433-8B5E-4530-9CCF-153B09406CF4}"/>
    <dgm:cxn modelId="{752F1DBB-2674-44B3-8387-3A5585E6F474}" srcId="{A843DEB2-B7EF-4245-95A7-0E3ABB56B1A1}" destId="{36CD3A87-6A8F-4CD2-882F-7B9D7455C792}" srcOrd="0" destOrd="0" parTransId="{F213C838-DEF6-4D66-9932-2FDC3B24E28A}" sibTransId="{DCC5543B-0789-4398-BF0B-84C516E3C002}"/>
    <dgm:cxn modelId="{950F9BC7-9E40-48F1-A220-048A9DE59F0F}" type="presOf" srcId="{269FC7D6-DBC2-4C2D-B6BF-28FF25BAC020}" destId="{552A8F0D-8C23-4F38-8027-F70F29E505C3}" srcOrd="1" destOrd="0" presId="urn:microsoft.com/office/officeart/2005/8/layout/orgChart1"/>
    <dgm:cxn modelId="{C52F6FCE-F6AD-4B16-9BE9-653AD154F286}" type="presOf" srcId="{E8C3756F-AA49-4FDF-937A-C669DF1D49DB}" destId="{E0F5A0DE-BB0E-4616-8E98-275983805B25}" srcOrd="0" destOrd="0" presId="urn:microsoft.com/office/officeart/2005/8/layout/orgChart1"/>
    <dgm:cxn modelId="{31197ECF-0577-4B43-8785-18F8D59797B1}" type="presOf" srcId="{A843DEB2-B7EF-4245-95A7-0E3ABB56B1A1}" destId="{7DAD28A6-17A4-4E51-AAFC-0DD8EAD6737F}" srcOrd="0" destOrd="0" presId="urn:microsoft.com/office/officeart/2005/8/layout/orgChart1"/>
    <dgm:cxn modelId="{F0C7E8D0-1136-4F2A-846C-455E8CD4EBA4}" type="presOf" srcId="{534F5D53-8C60-40D2-9D90-113FDEC9D4E7}" destId="{D822FDBB-91D6-44F5-A833-EB3C53CEFC00}" srcOrd="0" destOrd="0" presId="urn:microsoft.com/office/officeart/2005/8/layout/orgChart1"/>
    <dgm:cxn modelId="{0B235BE8-FEE3-4F4E-AF82-E24D2C8EBB94}" srcId="{269FC7D6-DBC2-4C2D-B6BF-28FF25BAC020}" destId="{E36AA16D-72C6-4312-87AC-37BE78414692}" srcOrd="0" destOrd="0" parTransId="{2E1114D4-D25F-40E3-B203-18C87E05C8B6}" sibTransId="{33321833-EAC9-414A-A0A6-7A4D2716E90C}"/>
    <dgm:cxn modelId="{046F9AE9-E145-459B-A925-BFFBB9AA92C7}" type="presOf" srcId="{A843DEB2-B7EF-4245-95A7-0E3ABB56B1A1}" destId="{D43884CF-FBEB-426F-A5E0-D00E33AFE927}" srcOrd="1" destOrd="0" presId="urn:microsoft.com/office/officeart/2005/8/layout/orgChart1"/>
    <dgm:cxn modelId="{D4883AF7-1BC8-4D66-90BD-40FCABDF0A21}" srcId="{E8C3756F-AA49-4FDF-937A-C669DF1D49DB}" destId="{269FC7D6-DBC2-4C2D-B6BF-28FF25BAC020}" srcOrd="0" destOrd="0" parTransId="{8F7F7F0C-3A2D-47DA-BFFA-2DC5FE6C6663}" sibTransId="{5C3F7C4E-18A9-41C6-BAD1-D35AA0EDDA27}"/>
    <dgm:cxn modelId="{D068A6C4-A691-4692-A0CF-6F284176BBE2}" type="presParOf" srcId="{E0F5A0DE-BB0E-4616-8E98-275983805B25}" destId="{7BE8B010-7FEC-4CEF-AFAD-7C04DC4EFA6C}" srcOrd="0" destOrd="0" presId="urn:microsoft.com/office/officeart/2005/8/layout/orgChart1"/>
    <dgm:cxn modelId="{BDE8D9FE-996E-4B78-848A-46A94FD170C2}" type="presParOf" srcId="{7BE8B010-7FEC-4CEF-AFAD-7C04DC4EFA6C}" destId="{59043891-CEEE-423D-83D3-854E65E971B6}" srcOrd="0" destOrd="0" presId="urn:microsoft.com/office/officeart/2005/8/layout/orgChart1"/>
    <dgm:cxn modelId="{5931232D-8102-4DC3-8616-8D397CEA8A3C}" type="presParOf" srcId="{59043891-CEEE-423D-83D3-854E65E971B6}" destId="{8D3E368A-E72A-4E23-81AA-376B67286F73}" srcOrd="0" destOrd="0" presId="urn:microsoft.com/office/officeart/2005/8/layout/orgChart1"/>
    <dgm:cxn modelId="{03E3ACD5-FD0D-443E-AB03-18BFAE470C96}" type="presParOf" srcId="{59043891-CEEE-423D-83D3-854E65E971B6}" destId="{552A8F0D-8C23-4F38-8027-F70F29E505C3}" srcOrd="1" destOrd="0" presId="urn:microsoft.com/office/officeart/2005/8/layout/orgChart1"/>
    <dgm:cxn modelId="{50C909E7-3FB7-4960-AE3B-0205192FA9CB}" type="presParOf" srcId="{7BE8B010-7FEC-4CEF-AFAD-7C04DC4EFA6C}" destId="{C7200FDC-D78E-4E14-A143-8CE7801E2511}" srcOrd="1" destOrd="0" presId="urn:microsoft.com/office/officeart/2005/8/layout/orgChart1"/>
    <dgm:cxn modelId="{12B6D9E5-7EDC-4EF2-8E16-F46FB36156C6}" type="presParOf" srcId="{C7200FDC-D78E-4E14-A143-8CE7801E2511}" destId="{E2EB17D5-1B39-475E-806A-D8CD40DF630F}" srcOrd="0" destOrd="0" presId="urn:microsoft.com/office/officeart/2005/8/layout/orgChart1"/>
    <dgm:cxn modelId="{2129D4E8-91EE-4F05-A0F6-E608691F61F9}" type="presParOf" srcId="{C7200FDC-D78E-4E14-A143-8CE7801E2511}" destId="{D04D413F-D6A8-4F6F-B0BA-BB2D61E857CE}" srcOrd="1" destOrd="0" presId="urn:microsoft.com/office/officeart/2005/8/layout/orgChart1"/>
    <dgm:cxn modelId="{4E69AC14-9D3D-4234-9BAB-133E4A576C39}" type="presParOf" srcId="{D04D413F-D6A8-4F6F-B0BA-BB2D61E857CE}" destId="{11CF4D92-38D2-4356-96C5-697FB5FEFAC1}" srcOrd="0" destOrd="0" presId="urn:microsoft.com/office/officeart/2005/8/layout/orgChart1"/>
    <dgm:cxn modelId="{70D0400C-F28B-4487-AB99-D30C2E2B3365}" type="presParOf" srcId="{11CF4D92-38D2-4356-96C5-697FB5FEFAC1}" destId="{87FA857E-59B1-4861-9551-61F52D6F5D56}" srcOrd="0" destOrd="0" presId="urn:microsoft.com/office/officeart/2005/8/layout/orgChart1"/>
    <dgm:cxn modelId="{102DB48D-D7FA-467D-9DDD-4A992C18729E}" type="presParOf" srcId="{11CF4D92-38D2-4356-96C5-697FB5FEFAC1}" destId="{DC774451-68D1-4921-B8B4-5973CFDAAA9D}" srcOrd="1" destOrd="0" presId="urn:microsoft.com/office/officeart/2005/8/layout/orgChart1"/>
    <dgm:cxn modelId="{1CB05FBF-7316-453E-BF2C-48C01C6D1823}" type="presParOf" srcId="{D04D413F-D6A8-4F6F-B0BA-BB2D61E857CE}" destId="{09E7344D-2882-4E8F-8575-4561D5ACB7F2}" srcOrd="1" destOrd="0" presId="urn:microsoft.com/office/officeart/2005/8/layout/orgChart1"/>
    <dgm:cxn modelId="{498E3D83-36C2-48BE-8413-F89ACFBEF720}" type="presParOf" srcId="{09E7344D-2882-4E8F-8575-4561D5ACB7F2}" destId="{D822FDBB-91D6-44F5-A833-EB3C53CEFC00}" srcOrd="0" destOrd="0" presId="urn:microsoft.com/office/officeart/2005/8/layout/orgChart1"/>
    <dgm:cxn modelId="{918484BE-736C-4248-9369-43E6DA16EA55}" type="presParOf" srcId="{09E7344D-2882-4E8F-8575-4561D5ACB7F2}" destId="{83032B9F-A4A6-4280-96AE-C40233F211DF}" srcOrd="1" destOrd="0" presId="urn:microsoft.com/office/officeart/2005/8/layout/orgChart1"/>
    <dgm:cxn modelId="{8DE13156-2FBC-4D8F-819C-7F5C7B67C720}" type="presParOf" srcId="{83032B9F-A4A6-4280-96AE-C40233F211DF}" destId="{097EFC66-2F75-4FEB-991D-6E09DA88604B}" srcOrd="0" destOrd="0" presId="urn:microsoft.com/office/officeart/2005/8/layout/orgChart1"/>
    <dgm:cxn modelId="{DB4DCC32-37D1-4D45-A449-553FF0189BB4}" type="presParOf" srcId="{097EFC66-2F75-4FEB-991D-6E09DA88604B}" destId="{8E620054-59F8-4105-85A8-94ADB99DC272}" srcOrd="0" destOrd="0" presId="urn:microsoft.com/office/officeart/2005/8/layout/orgChart1"/>
    <dgm:cxn modelId="{F8D4A1B9-683D-4242-BC35-A16759D1878C}" type="presParOf" srcId="{097EFC66-2F75-4FEB-991D-6E09DA88604B}" destId="{9ACA39D7-6A1E-4210-8CC6-5A2AD0E72687}" srcOrd="1" destOrd="0" presId="urn:microsoft.com/office/officeart/2005/8/layout/orgChart1"/>
    <dgm:cxn modelId="{8C5C235E-C56E-4929-A6EB-B6740CEE605B}" type="presParOf" srcId="{83032B9F-A4A6-4280-96AE-C40233F211DF}" destId="{1E1CCEBC-EE6B-47B5-BF03-59911F754DB9}" srcOrd="1" destOrd="0" presId="urn:microsoft.com/office/officeart/2005/8/layout/orgChart1"/>
    <dgm:cxn modelId="{8F6900EF-7003-4AFB-A7DB-0BEB5891A400}" type="presParOf" srcId="{83032B9F-A4A6-4280-96AE-C40233F211DF}" destId="{613933BB-9F18-4975-97AD-210711951034}" srcOrd="2" destOrd="0" presId="urn:microsoft.com/office/officeart/2005/8/layout/orgChart1"/>
    <dgm:cxn modelId="{4E2041EE-E455-4CA5-A2AB-121E0CDDEF7D}" type="presParOf" srcId="{D04D413F-D6A8-4F6F-B0BA-BB2D61E857CE}" destId="{B73BB547-0EA5-4501-8077-5402C3F56D10}" srcOrd="2" destOrd="0" presId="urn:microsoft.com/office/officeart/2005/8/layout/orgChart1"/>
    <dgm:cxn modelId="{A4451DDB-B8D1-4C98-A4B0-96464039C2C7}" type="presParOf" srcId="{C7200FDC-D78E-4E14-A143-8CE7801E2511}" destId="{E667B14B-3A7F-4F50-B623-E21A9D923608}" srcOrd="2" destOrd="0" presId="urn:microsoft.com/office/officeart/2005/8/layout/orgChart1"/>
    <dgm:cxn modelId="{A667106E-6C21-46AA-90A8-32791098B241}" type="presParOf" srcId="{C7200FDC-D78E-4E14-A143-8CE7801E2511}" destId="{5F235530-1780-4B5E-BD3A-A2B153C71994}" srcOrd="3" destOrd="0" presId="urn:microsoft.com/office/officeart/2005/8/layout/orgChart1"/>
    <dgm:cxn modelId="{1E0729A9-AA2C-45EF-86DE-FB66EBEA8123}" type="presParOf" srcId="{5F235530-1780-4B5E-BD3A-A2B153C71994}" destId="{35F8E691-29C4-4112-A46B-640292F42AB7}" srcOrd="0" destOrd="0" presId="urn:microsoft.com/office/officeart/2005/8/layout/orgChart1"/>
    <dgm:cxn modelId="{ED598721-491C-4319-A011-C236680D6356}" type="presParOf" srcId="{35F8E691-29C4-4112-A46B-640292F42AB7}" destId="{7DAD28A6-17A4-4E51-AAFC-0DD8EAD6737F}" srcOrd="0" destOrd="0" presId="urn:microsoft.com/office/officeart/2005/8/layout/orgChart1"/>
    <dgm:cxn modelId="{7FFD9A35-18CC-46EF-A561-5AB95AE6A998}" type="presParOf" srcId="{35F8E691-29C4-4112-A46B-640292F42AB7}" destId="{D43884CF-FBEB-426F-A5E0-D00E33AFE927}" srcOrd="1" destOrd="0" presId="urn:microsoft.com/office/officeart/2005/8/layout/orgChart1"/>
    <dgm:cxn modelId="{4CE8602E-DE4D-4EB0-95FF-102E792C062A}" type="presParOf" srcId="{5F235530-1780-4B5E-BD3A-A2B153C71994}" destId="{4FB121C8-FCEF-480D-9F75-B6A6A852EB19}" srcOrd="1" destOrd="0" presId="urn:microsoft.com/office/officeart/2005/8/layout/orgChart1"/>
    <dgm:cxn modelId="{12C7B807-7148-4C98-97C2-3504D467E223}" type="presParOf" srcId="{4FB121C8-FCEF-480D-9F75-B6A6A852EB19}" destId="{026474E5-4072-4958-ABB4-96A3630E82D0}" srcOrd="0" destOrd="0" presId="urn:microsoft.com/office/officeart/2005/8/layout/orgChart1"/>
    <dgm:cxn modelId="{15382FF2-0535-4BF5-8253-3D6BA4D468E3}" type="presParOf" srcId="{4FB121C8-FCEF-480D-9F75-B6A6A852EB19}" destId="{AF6C9EE7-EB93-4E19-A0A4-41640D7EB20B}" srcOrd="1" destOrd="0" presId="urn:microsoft.com/office/officeart/2005/8/layout/orgChart1"/>
    <dgm:cxn modelId="{9AB8974B-F53E-4352-8719-D15E3DA603EC}" type="presParOf" srcId="{AF6C9EE7-EB93-4E19-A0A4-41640D7EB20B}" destId="{435D19CD-A2EB-486C-9F28-254A8A059F72}" srcOrd="0" destOrd="0" presId="urn:microsoft.com/office/officeart/2005/8/layout/orgChart1"/>
    <dgm:cxn modelId="{A32CDD55-9489-47CF-A4AE-5D762598AEF3}" type="presParOf" srcId="{435D19CD-A2EB-486C-9F28-254A8A059F72}" destId="{001A11A2-11AA-43AB-A4BA-F44476DD540B}" srcOrd="0" destOrd="0" presId="urn:microsoft.com/office/officeart/2005/8/layout/orgChart1"/>
    <dgm:cxn modelId="{94BF0D5A-3D2B-437B-8004-1A41DA62E81C}" type="presParOf" srcId="{435D19CD-A2EB-486C-9F28-254A8A059F72}" destId="{5159FED2-1E56-4B44-A623-0B2B75D2EE18}" srcOrd="1" destOrd="0" presId="urn:microsoft.com/office/officeart/2005/8/layout/orgChart1"/>
    <dgm:cxn modelId="{50D94F1F-BB7B-4574-88DA-16BF235C9032}" type="presParOf" srcId="{AF6C9EE7-EB93-4E19-A0A4-41640D7EB20B}" destId="{FA3E4B2C-CDD0-4F67-852E-3D40FDB1D630}" srcOrd="1" destOrd="0" presId="urn:microsoft.com/office/officeart/2005/8/layout/orgChart1"/>
    <dgm:cxn modelId="{CB98F609-E2A7-433A-A23A-9C57C2E5ABF0}" type="presParOf" srcId="{AF6C9EE7-EB93-4E19-A0A4-41640D7EB20B}" destId="{D200533C-A95F-41AA-8346-2BEF5E80C989}" srcOrd="2" destOrd="0" presId="urn:microsoft.com/office/officeart/2005/8/layout/orgChart1"/>
    <dgm:cxn modelId="{E95DD175-A2A1-4DAA-9F28-DBC0F90CF24A}" type="presParOf" srcId="{5F235530-1780-4B5E-BD3A-A2B153C71994}" destId="{A9CFBE29-DDBF-44CF-9E42-DCC9695F2727}" srcOrd="2" destOrd="0" presId="urn:microsoft.com/office/officeart/2005/8/layout/orgChart1"/>
    <dgm:cxn modelId="{1324340B-2B02-4153-AFE5-4E2AA455C5DE}" type="presParOf" srcId="{7BE8B010-7FEC-4CEF-AFAD-7C04DC4EFA6C}" destId="{3E85459C-8F20-4BE6-923B-233456EBE194}"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6474E5-4072-4958-ABB4-96A3630E82D0}">
      <dsp:nvSpPr>
        <dsp:cNvPr id="0" name=""/>
        <dsp:cNvSpPr/>
      </dsp:nvSpPr>
      <dsp:spPr>
        <a:xfrm>
          <a:off x="4032444" y="2382063"/>
          <a:ext cx="229130" cy="1657384"/>
        </a:xfrm>
        <a:custGeom>
          <a:avLst/>
          <a:gdLst/>
          <a:ahLst/>
          <a:cxnLst/>
          <a:rect l="0" t="0" r="0" b="0"/>
          <a:pathLst>
            <a:path>
              <a:moveTo>
                <a:pt x="229130" y="0"/>
              </a:moveTo>
              <a:lnTo>
                <a:pt x="0" y="1657384"/>
              </a:lnTo>
            </a:path>
          </a:pathLst>
        </a:custGeom>
        <a:noFill/>
        <a:ln w="15875" cap="flat" cmpd="sng" algn="ctr">
          <a:solidFill>
            <a:srgbClr val="FFFFF3">
              <a:shade val="80000"/>
              <a:hueOff val="0"/>
              <a:satOff val="0"/>
              <a:lumOff val="0"/>
              <a:alphaOff val="0"/>
            </a:srgbClr>
          </a:solidFill>
          <a:prstDash val="solid"/>
        </a:ln>
        <a:effectLst/>
      </dsp:spPr>
      <dsp:style>
        <a:lnRef idx="2">
          <a:scrgbClr r="0" g="0" b="0"/>
        </a:lnRef>
        <a:fillRef idx="0">
          <a:scrgbClr r="0" g="0" b="0"/>
        </a:fillRef>
        <a:effectRef idx="0">
          <a:scrgbClr r="0" g="0" b="0"/>
        </a:effectRef>
        <a:fontRef idx="minor"/>
      </dsp:style>
    </dsp:sp>
    <dsp:sp modelId="{E667B14B-3A7F-4F50-B623-E21A9D923608}">
      <dsp:nvSpPr>
        <dsp:cNvPr id="0" name=""/>
        <dsp:cNvSpPr/>
      </dsp:nvSpPr>
      <dsp:spPr>
        <a:xfrm>
          <a:off x="3594918" y="576063"/>
          <a:ext cx="2000623" cy="943791"/>
        </a:xfrm>
        <a:custGeom>
          <a:avLst/>
          <a:gdLst/>
          <a:ahLst/>
          <a:cxnLst/>
          <a:rect l="0" t="0" r="0" b="0"/>
          <a:pathLst>
            <a:path>
              <a:moveTo>
                <a:pt x="0" y="0"/>
              </a:moveTo>
              <a:lnTo>
                <a:pt x="0" y="625408"/>
              </a:lnTo>
              <a:lnTo>
                <a:pt x="2000623" y="625408"/>
              </a:lnTo>
              <a:lnTo>
                <a:pt x="2000623" y="943791"/>
              </a:lnTo>
            </a:path>
          </a:pathLst>
        </a:custGeom>
        <a:noFill/>
        <a:ln w="15875" cap="flat" cmpd="sng" algn="ctr">
          <a:solidFill>
            <a:srgbClr val="FFFFF3">
              <a:shade val="60000"/>
              <a:hueOff val="0"/>
              <a:satOff val="0"/>
              <a:lumOff val="0"/>
              <a:alphaOff val="0"/>
            </a:srgbClr>
          </a:solidFill>
          <a:prstDash val="solid"/>
        </a:ln>
        <a:effectLst/>
      </dsp:spPr>
      <dsp:style>
        <a:lnRef idx="2">
          <a:scrgbClr r="0" g="0" b="0"/>
        </a:lnRef>
        <a:fillRef idx="0">
          <a:scrgbClr r="0" g="0" b="0"/>
        </a:fillRef>
        <a:effectRef idx="0">
          <a:scrgbClr r="0" g="0" b="0"/>
        </a:effectRef>
        <a:fontRef idx="minor"/>
      </dsp:style>
    </dsp:sp>
    <dsp:sp modelId="{D822FDBB-91D6-44F5-A833-EB3C53CEFC00}">
      <dsp:nvSpPr>
        <dsp:cNvPr id="0" name=""/>
        <dsp:cNvSpPr/>
      </dsp:nvSpPr>
      <dsp:spPr>
        <a:xfrm>
          <a:off x="52446" y="2371572"/>
          <a:ext cx="281246" cy="1662629"/>
        </a:xfrm>
        <a:custGeom>
          <a:avLst/>
          <a:gdLst/>
          <a:ahLst/>
          <a:cxnLst/>
          <a:rect l="0" t="0" r="0" b="0"/>
          <a:pathLst>
            <a:path>
              <a:moveTo>
                <a:pt x="281246" y="0"/>
              </a:moveTo>
              <a:lnTo>
                <a:pt x="0" y="1662629"/>
              </a:lnTo>
            </a:path>
          </a:pathLst>
        </a:custGeom>
        <a:noFill/>
        <a:ln w="15875" cap="flat" cmpd="sng" algn="ctr">
          <a:solidFill>
            <a:srgbClr val="FFFFF3">
              <a:shade val="80000"/>
              <a:hueOff val="0"/>
              <a:satOff val="0"/>
              <a:lumOff val="0"/>
              <a:alphaOff val="0"/>
            </a:srgbClr>
          </a:solidFill>
          <a:prstDash val="solid"/>
        </a:ln>
        <a:effectLst/>
      </dsp:spPr>
      <dsp:style>
        <a:lnRef idx="2">
          <a:scrgbClr r="0" g="0" b="0"/>
        </a:lnRef>
        <a:fillRef idx="0">
          <a:scrgbClr r="0" g="0" b="0"/>
        </a:fillRef>
        <a:effectRef idx="0">
          <a:scrgbClr r="0" g="0" b="0"/>
        </a:effectRef>
        <a:fontRef idx="minor"/>
      </dsp:style>
    </dsp:sp>
    <dsp:sp modelId="{E2EB17D5-1B39-475E-806A-D8CD40DF630F}">
      <dsp:nvSpPr>
        <dsp:cNvPr id="0" name=""/>
        <dsp:cNvSpPr/>
      </dsp:nvSpPr>
      <dsp:spPr>
        <a:xfrm>
          <a:off x="1648193" y="576063"/>
          <a:ext cx="1946725" cy="943791"/>
        </a:xfrm>
        <a:custGeom>
          <a:avLst/>
          <a:gdLst/>
          <a:ahLst/>
          <a:cxnLst/>
          <a:rect l="0" t="0" r="0" b="0"/>
          <a:pathLst>
            <a:path>
              <a:moveTo>
                <a:pt x="1946725" y="0"/>
              </a:moveTo>
              <a:lnTo>
                <a:pt x="1946725" y="625408"/>
              </a:lnTo>
              <a:lnTo>
                <a:pt x="0" y="625408"/>
              </a:lnTo>
              <a:lnTo>
                <a:pt x="0" y="943791"/>
              </a:lnTo>
            </a:path>
          </a:pathLst>
        </a:custGeom>
        <a:noFill/>
        <a:ln w="15875" cap="flat" cmpd="sng" algn="ctr">
          <a:solidFill>
            <a:srgbClr val="FFFFF3">
              <a:shade val="60000"/>
              <a:hueOff val="0"/>
              <a:satOff val="0"/>
              <a:lumOff val="0"/>
              <a:alphaOff val="0"/>
            </a:srgbClr>
          </a:solidFill>
          <a:prstDash val="solid"/>
        </a:ln>
        <a:effectLst/>
      </dsp:spPr>
      <dsp:style>
        <a:lnRef idx="2">
          <a:scrgbClr r="0" g="0" b="0"/>
        </a:lnRef>
        <a:fillRef idx="0">
          <a:scrgbClr r="0" g="0" b="0"/>
        </a:fillRef>
        <a:effectRef idx="0">
          <a:scrgbClr r="0" g="0" b="0"/>
        </a:effectRef>
        <a:fontRef idx="minor"/>
      </dsp:style>
    </dsp:sp>
    <dsp:sp modelId="{8D3E368A-E72A-4E23-81AA-376B67286F73}">
      <dsp:nvSpPr>
        <dsp:cNvPr id="0" name=""/>
        <dsp:cNvSpPr/>
      </dsp:nvSpPr>
      <dsp:spPr>
        <a:xfrm>
          <a:off x="1440153" y="49216"/>
          <a:ext cx="4309531" cy="526846"/>
        </a:xfrm>
        <a:prstGeom prst="rect">
          <a:avLst/>
        </a:prstGeom>
        <a:solidFill>
          <a:sysClr val="window" lastClr="FFFFFF">
            <a:hueOff val="0"/>
            <a:satOff val="0"/>
            <a:lumOff val="0"/>
            <a:alphaOff val="0"/>
          </a:sysClr>
        </a:solidFill>
        <a:ln w="15875" cap="flat" cmpd="sng" algn="ctr">
          <a:solidFill>
            <a:srgbClr val="FFFFF3">
              <a:shade val="80000"/>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914400" rtl="0" eaLnBrk="1" fontAlgn="auto" latinLnBrk="0" hangingPunct="1">
            <a:lnSpc>
              <a:spcPct val="85000"/>
            </a:lnSpc>
            <a:spcBef>
              <a:spcPct val="0"/>
            </a:spcBef>
            <a:spcAft>
              <a:spcPts val="0"/>
            </a:spcAft>
            <a:buNone/>
            <a:defRPr/>
          </a:pPr>
          <a:r>
            <a:rPr lang="es-PE" sz="4000" kern="1200" spc="-50" baseline="0" dirty="0">
              <a:solidFill>
                <a:srgbClr val="0070C0"/>
              </a:solidFill>
              <a:latin typeface="Algerian" panose="04020705040A02060702" pitchFamily="82" charset="0"/>
              <a:ea typeface="+mn-ea"/>
              <a:cs typeface="+mn-cs"/>
            </a:rPr>
            <a:t>RAMAS</a:t>
          </a:r>
        </a:p>
      </dsp:txBody>
      <dsp:txXfrm>
        <a:off x="1440153" y="49216"/>
        <a:ext cx="4309531" cy="526846"/>
      </dsp:txXfrm>
    </dsp:sp>
    <dsp:sp modelId="{87FA857E-59B1-4861-9551-61F52D6F5D56}">
      <dsp:nvSpPr>
        <dsp:cNvPr id="0" name=""/>
        <dsp:cNvSpPr/>
      </dsp:nvSpPr>
      <dsp:spPr>
        <a:xfrm>
          <a:off x="5067" y="1519854"/>
          <a:ext cx="3286250" cy="851717"/>
        </a:xfrm>
        <a:prstGeom prst="rect">
          <a:avLst/>
        </a:prstGeom>
        <a:solidFill>
          <a:sysClr val="window" lastClr="FFFFFF">
            <a:hueOff val="0"/>
            <a:satOff val="0"/>
            <a:lumOff val="0"/>
            <a:alphaOff val="0"/>
          </a:sysClr>
        </a:solidFill>
        <a:ln w="15875" cap="flat" cmpd="sng" algn="ctr">
          <a:solidFill>
            <a:srgbClr val="FFFFF3">
              <a:shade val="80000"/>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s-ES" altLang="es-PE" sz="2800" kern="1200" spc="-50" baseline="0" dirty="0">
              <a:solidFill>
                <a:sysClr val="windowText" lastClr="000000">
                  <a:hueOff val="0"/>
                  <a:satOff val="0"/>
                  <a:lumOff val="0"/>
                  <a:alphaOff val="0"/>
                </a:sysClr>
              </a:solidFill>
              <a:latin typeface="Calibri" panose="020F0502020204030204" pitchFamily="34" charset="0"/>
              <a:ea typeface="+mn-ea"/>
              <a:cs typeface="Calibri" panose="020F0502020204030204" pitchFamily="34" charset="0"/>
            </a:rPr>
            <a:t>ESTADÍSTICA DESCRIPTIVA</a:t>
          </a:r>
          <a:endParaRPr lang="es-PE" sz="2800" kern="1200" spc="-50" baseline="0" dirty="0">
            <a:solidFill>
              <a:sysClr val="windowText" lastClr="000000">
                <a:hueOff val="0"/>
                <a:satOff val="0"/>
                <a:lumOff val="0"/>
                <a:alphaOff val="0"/>
              </a:sysClr>
            </a:solidFill>
            <a:latin typeface="Calibri" panose="020F0502020204030204" pitchFamily="34" charset="0"/>
            <a:ea typeface="+mn-ea"/>
            <a:cs typeface="Calibri" panose="020F0502020204030204" pitchFamily="34" charset="0"/>
          </a:endParaRPr>
        </a:p>
      </dsp:txBody>
      <dsp:txXfrm>
        <a:off x="5067" y="1519854"/>
        <a:ext cx="3286250" cy="851717"/>
      </dsp:txXfrm>
    </dsp:sp>
    <dsp:sp modelId="{8E620054-59F8-4105-85A8-94ADB99DC272}">
      <dsp:nvSpPr>
        <dsp:cNvPr id="0" name=""/>
        <dsp:cNvSpPr/>
      </dsp:nvSpPr>
      <dsp:spPr>
        <a:xfrm>
          <a:off x="52446" y="2888624"/>
          <a:ext cx="3265661" cy="2291154"/>
        </a:xfrm>
        <a:prstGeom prst="rect">
          <a:avLst/>
        </a:prstGeom>
        <a:solidFill>
          <a:sysClr val="window" lastClr="FFFFFF">
            <a:hueOff val="0"/>
            <a:satOff val="0"/>
            <a:lumOff val="0"/>
            <a:alphaOff val="0"/>
          </a:sysClr>
        </a:solidFill>
        <a:ln w="15875" cap="flat" cmpd="sng" algn="ctr">
          <a:solidFill>
            <a:srgbClr val="FFFFF3">
              <a:shade val="80000"/>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just" defTabSz="889000">
            <a:lnSpc>
              <a:spcPct val="90000"/>
            </a:lnSpc>
            <a:spcBef>
              <a:spcPct val="0"/>
            </a:spcBef>
            <a:spcAft>
              <a:spcPct val="35000"/>
            </a:spcAft>
            <a:buNone/>
          </a:pPr>
          <a:r>
            <a:rPr lang="es-PE" sz="2000" kern="1200" spc="-50" baseline="0" dirty="0">
              <a:solidFill>
                <a:sysClr val="windowText" lastClr="000000">
                  <a:hueOff val="0"/>
                  <a:satOff val="0"/>
                  <a:lumOff val="0"/>
                  <a:alphaOff val="0"/>
                </a:sysClr>
              </a:solidFill>
              <a:effectLst/>
              <a:latin typeface="Calibri" panose="020F0502020204030204" pitchFamily="34" charset="0"/>
              <a:ea typeface="+mn-ea"/>
              <a:cs typeface="Calibri" panose="020F0502020204030204" pitchFamily="34" charset="0"/>
            </a:rPr>
            <a:t>Rama de la ciencia estadística que se relaciona con el resumen y descripción, como tablas y gráficos, y el análisis mediante  algunos cálculos.</a:t>
          </a:r>
        </a:p>
      </dsp:txBody>
      <dsp:txXfrm>
        <a:off x="52446" y="2888624"/>
        <a:ext cx="3265661" cy="2291154"/>
      </dsp:txXfrm>
    </dsp:sp>
    <dsp:sp modelId="{7DAD28A6-17A4-4E51-AAFC-0DD8EAD6737F}">
      <dsp:nvSpPr>
        <dsp:cNvPr id="0" name=""/>
        <dsp:cNvSpPr/>
      </dsp:nvSpPr>
      <dsp:spPr>
        <a:xfrm>
          <a:off x="3928083" y="1519854"/>
          <a:ext cx="3334917" cy="862209"/>
        </a:xfrm>
        <a:prstGeom prst="rect">
          <a:avLst/>
        </a:prstGeom>
        <a:solidFill>
          <a:sysClr val="window" lastClr="FFFFFF">
            <a:hueOff val="0"/>
            <a:satOff val="0"/>
            <a:lumOff val="0"/>
            <a:alphaOff val="0"/>
          </a:sysClr>
        </a:solidFill>
        <a:ln w="15875" cap="flat" cmpd="sng" algn="ctr">
          <a:solidFill>
            <a:srgbClr val="FFFFF3">
              <a:shade val="80000"/>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s-ES" altLang="es-PE" sz="2800" kern="1200" spc="-50" baseline="0" dirty="0">
              <a:solidFill>
                <a:sysClr val="windowText" lastClr="000000">
                  <a:hueOff val="0"/>
                  <a:satOff val="0"/>
                  <a:lumOff val="0"/>
                  <a:alphaOff val="0"/>
                </a:sysClr>
              </a:solidFill>
              <a:latin typeface="Calibri" panose="020F0502020204030204" pitchFamily="34" charset="0"/>
              <a:ea typeface="+mn-ea"/>
              <a:cs typeface="Calibri" panose="020F0502020204030204" pitchFamily="34" charset="0"/>
            </a:rPr>
            <a:t>ESTADÍSTICA INFERENCIAL</a:t>
          </a:r>
          <a:endParaRPr lang="es-PE" sz="2800" kern="1200" spc="-50" baseline="0" dirty="0">
            <a:solidFill>
              <a:sysClr val="windowText" lastClr="000000">
                <a:hueOff val="0"/>
                <a:satOff val="0"/>
                <a:lumOff val="0"/>
                <a:alphaOff val="0"/>
              </a:sysClr>
            </a:solidFill>
            <a:latin typeface="Calibri" panose="020F0502020204030204" pitchFamily="34" charset="0"/>
            <a:ea typeface="+mn-ea"/>
            <a:cs typeface="Calibri" panose="020F0502020204030204" pitchFamily="34" charset="0"/>
          </a:endParaRPr>
        </a:p>
      </dsp:txBody>
      <dsp:txXfrm>
        <a:off x="3928083" y="1519854"/>
        <a:ext cx="3334917" cy="862209"/>
      </dsp:txXfrm>
    </dsp:sp>
    <dsp:sp modelId="{001A11A2-11AA-43AB-A4BA-F44476DD540B}">
      <dsp:nvSpPr>
        <dsp:cNvPr id="0" name=""/>
        <dsp:cNvSpPr/>
      </dsp:nvSpPr>
      <dsp:spPr>
        <a:xfrm>
          <a:off x="4032444" y="2903103"/>
          <a:ext cx="3298015" cy="2272688"/>
        </a:xfrm>
        <a:prstGeom prst="rect">
          <a:avLst/>
        </a:prstGeom>
        <a:solidFill>
          <a:sysClr val="window" lastClr="FFFFFF">
            <a:hueOff val="0"/>
            <a:satOff val="0"/>
            <a:lumOff val="0"/>
            <a:alphaOff val="0"/>
          </a:sysClr>
        </a:solidFill>
        <a:ln w="15875" cap="flat" cmpd="sng" algn="ctr">
          <a:solidFill>
            <a:srgbClr val="FFFFF3">
              <a:shade val="80000"/>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just" defTabSz="889000">
            <a:lnSpc>
              <a:spcPct val="90000"/>
            </a:lnSpc>
            <a:spcBef>
              <a:spcPct val="0"/>
            </a:spcBef>
            <a:spcAft>
              <a:spcPct val="35000"/>
            </a:spcAft>
            <a:buNone/>
          </a:pPr>
          <a:r>
            <a:rPr lang="es-PE" sz="2000" kern="1200" spc="-50" baseline="0" dirty="0">
              <a:solidFill>
                <a:sysClr val="windowText" lastClr="000000">
                  <a:hueOff val="0"/>
                  <a:satOff val="0"/>
                  <a:lumOff val="0"/>
                  <a:alphaOff val="0"/>
                </a:sysClr>
              </a:solidFill>
              <a:latin typeface="Calibri" panose="020F0502020204030204" pitchFamily="34" charset="0"/>
              <a:ea typeface="+mn-ea"/>
              <a:cs typeface="Calibri" panose="020F0502020204030204" pitchFamily="34" charset="0"/>
            </a:rPr>
            <a:t>Rama de la ciencia estadística que utiliza un conjunto de métodos con los que se hace generalización o inferencia sobre una población utilizando una muestra.</a:t>
          </a:r>
          <a:endParaRPr lang="es-PE" sz="1400" kern="1200" spc="-50" baseline="0" dirty="0">
            <a:solidFill>
              <a:sysClr val="windowText" lastClr="000000">
                <a:hueOff val="0"/>
                <a:satOff val="0"/>
                <a:lumOff val="0"/>
                <a:alphaOff val="0"/>
              </a:sysClr>
            </a:solidFill>
            <a:latin typeface="Calibri Light" panose="020F0302020204030204"/>
            <a:ea typeface="+mn-ea"/>
            <a:cs typeface="+mn-cs"/>
          </a:endParaRPr>
        </a:p>
      </dsp:txBody>
      <dsp:txXfrm>
        <a:off x="4032444" y="2903103"/>
        <a:ext cx="3298015" cy="2272688"/>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C0288286-6DF3-42DE-B0D7-7EAD9D5501E0}"/>
              </a:ext>
            </a:extLst>
          </p:cNvPr>
          <p:cNvSpPr>
            <a:spLocks noGrp="1" noChangeArrowheads="1"/>
          </p:cNvSpPr>
          <p:nvPr>
            <p:ph type="hdr" sz="quarter"/>
          </p:nvPr>
        </p:nvSpPr>
        <p:spPr bwMode="auto">
          <a:xfrm>
            <a:off x="0" y="0"/>
            <a:ext cx="2938463" cy="4968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spcBef>
                <a:spcPct val="0"/>
              </a:spcBef>
              <a:defRPr sz="1200" b="0">
                <a:effectLst>
                  <a:outerShdw blurRad="38100" dist="38100" dir="2700000" algn="tl">
                    <a:srgbClr val="C0C0C0"/>
                  </a:outerShdw>
                </a:effectLst>
                <a:latin typeface="Times New Roman" pitchFamily="18" charset="0"/>
              </a:defRPr>
            </a:lvl1pPr>
          </a:lstStyle>
          <a:p>
            <a:pPr>
              <a:defRPr/>
            </a:pPr>
            <a:endParaRPr lang="es-ES"/>
          </a:p>
        </p:txBody>
      </p:sp>
      <p:sp>
        <p:nvSpPr>
          <p:cNvPr id="4099" name="Rectangle 3">
            <a:extLst>
              <a:ext uri="{FF2B5EF4-FFF2-40B4-BE49-F238E27FC236}">
                <a16:creationId xmlns:a16="http://schemas.microsoft.com/office/drawing/2014/main" id="{DB9D759C-8965-4E6C-90B3-6318E8825FE8}"/>
              </a:ext>
            </a:extLst>
          </p:cNvPr>
          <p:cNvSpPr>
            <a:spLocks noGrp="1" noChangeArrowheads="1"/>
          </p:cNvSpPr>
          <p:nvPr>
            <p:ph type="dt" idx="1"/>
          </p:nvPr>
        </p:nvSpPr>
        <p:spPr bwMode="auto">
          <a:xfrm>
            <a:off x="3843338" y="0"/>
            <a:ext cx="2938462" cy="4968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spcBef>
                <a:spcPct val="0"/>
              </a:spcBef>
              <a:defRPr sz="1200" b="0">
                <a:effectLst>
                  <a:outerShdw blurRad="38100" dist="38100" dir="2700000" algn="tl">
                    <a:srgbClr val="C0C0C0"/>
                  </a:outerShdw>
                </a:effectLst>
                <a:latin typeface="Times New Roman" pitchFamily="18" charset="0"/>
              </a:defRPr>
            </a:lvl1pPr>
          </a:lstStyle>
          <a:p>
            <a:pPr>
              <a:defRPr/>
            </a:pPr>
            <a:endParaRPr lang="es-ES"/>
          </a:p>
        </p:txBody>
      </p:sp>
      <p:sp>
        <p:nvSpPr>
          <p:cNvPr id="15364" name="Rectangle 4"/>
          <p:cNvSpPr>
            <a:spLocks noGrp="1" noRot="1" noChangeAspect="1" noChangeArrowheads="1" noTextEdit="1"/>
          </p:cNvSpPr>
          <p:nvPr>
            <p:ph type="sldImg" idx="2"/>
          </p:nvPr>
        </p:nvSpPr>
        <p:spPr bwMode="auto">
          <a:xfrm>
            <a:off x="909638" y="744538"/>
            <a:ext cx="4964112" cy="372268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101" name="Rectangle 5">
            <a:extLst>
              <a:ext uri="{FF2B5EF4-FFF2-40B4-BE49-F238E27FC236}">
                <a16:creationId xmlns:a16="http://schemas.microsoft.com/office/drawing/2014/main" id="{5A56DC57-71D1-4E6B-9397-8BBA88D2F29B}"/>
              </a:ext>
            </a:extLst>
          </p:cNvPr>
          <p:cNvSpPr>
            <a:spLocks noGrp="1" noChangeArrowheads="1"/>
          </p:cNvSpPr>
          <p:nvPr>
            <p:ph type="body" sz="quarter" idx="3"/>
          </p:nvPr>
        </p:nvSpPr>
        <p:spPr bwMode="auto">
          <a:xfrm>
            <a:off x="904875" y="4714875"/>
            <a:ext cx="4972050" cy="44672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s-ES" noProof="0"/>
              <a:t>Haga clic para modificar el estilo de texto del patrón</a:t>
            </a:r>
          </a:p>
          <a:p>
            <a:pPr lvl="1"/>
            <a:r>
              <a:rPr lang="es-ES" noProof="0"/>
              <a:t>Segundo nivel</a:t>
            </a:r>
          </a:p>
          <a:p>
            <a:pPr lvl="2"/>
            <a:r>
              <a:rPr lang="es-ES" noProof="0"/>
              <a:t>Tercer nivel</a:t>
            </a:r>
          </a:p>
          <a:p>
            <a:pPr lvl="3"/>
            <a:r>
              <a:rPr lang="es-ES" noProof="0"/>
              <a:t>Cuarto nivel</a:t>
            </a:r>
          </a:p>
          <a:p>
            <a:pPr lvl="4"/>
            <a:r>
              <a:rPr lang="es-ES" noProof="0"/>
              <a:t>Quinto nivel</a:t>
            </a:r>
          </a:p>
        </p:txBody>
      </p:sp>
      <p:sp>
        <p:nvSpPr>
          <p:cNvPr id="4102" name="Rectangle 6">
            <a:extLst>
              <a:ext uri="{FF2B5EF4-FFF2-40B4-BE49-F238E27FC236}">
                <a16:creationId xmlns:a16="http://schemas.microsoft.com/office/drawing/2014/main" id="{703D34C2-9D11-478A-8D7E-6C9E7E426742}"/>
              </a:ext>
            </a:extLst>
          </p:cNvPr>
          <p:cNvSpPr>
            <a:spLocks noGrp="1" noChangeArrowheads="1"/>
          </p:cNvSpPr>
          <p:nvPr>
            <p:ph type="ftr" sz="quarter" idx="4"/>
          </p:nvPr>
        </p:nvSpPr>
        <p:spPr bwMode="auto">
          <a:xfrm>
            <a:off x="0" y="9429750"/>
            <a:ext cx="2938463" cy="49688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eaLnBrk="1" hangingPunct="1">
              <a:spcBef>
                <a:spcPct val="0"/>
              </a:spcBef>
              <a:defRPr sz="1200" b="0">
                <a:effectLst>
                  <a:outerShdw blurRad="38100" dist="38100" dir="2700000" algn="tl">
                    <a:srgbClr val="C0C0C0"/>
                  </a:outerShdw>
                </a:effectLst>
                <a:latin typeface="Times New Roman" pitchFamily="18" charset="0"/>
              </a:defRPr>
            </a:lvl1pPr>
          </a:lstStyle>
          <a:p>
            <a:pPr>
              <a:defRPr/>
            </a:pPr>
            <a:endParaRPr lang="es-ES"/>
          </a:p>
        </p:txBody>
      </p:sp>
      <p:sp>
        <p:nvSpPr>
          <p:cNvPr id="4103" name="Rectangle 7">
            <a:extLst>
              <a:ext uri="{FF2B5EF4-FFF2-40B4-BE49-F238E27FC236}">
                <a16:creationId xmlns:a16="http://schemas.microsoft.com/office/drawing/2014/main" id="{1C133A4B-CA31-43C1-BD03-C8C5C2D5D2B8}"/>
              </a:ext>
            </a:extLst>
          </p:cNvPr>
          <p:cNvSpPr>
            <a:spLocks noGrp="1" noChangeArrowheads="1"/>
          </p:cNvSpPr>
          <p:nvPr>
            <p:ph type="sldNum" sz="quarter" idx="5"/>
          </p:nvPr>
        </p:nvSpPr>
        <p:spPr bwMode="auto">
          <a:xfrm>
            <a:off x="3843338" y="9429750"/>
            <a:ext cx="2938462" cy="49688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spcBef>
                <a:spcPct val="0"/>
              </a:spcBef>
              <a:defRPr sz="1200" b="0">
                <a:effectLst>
                  <a:outerShdw blurRad="38100" dist="38100" dir="2700000" algn="tl">
                    <a:srgbClr val="C0C0C0"/>
                  </a:outerShdw>
                </a:effectLst>
                <a:latin typeface="Times New Roman" panose="02020603050405020304" pitchFamily="18" charset="0"/>
              </a:defRPr>
            </a:lvl1pPr>
          </a:lstStyle>
          <a:p>
            <a:pPr>
              <a:defRPr/>
            </a:pPr>
            <a:fld id="{C8136DCB-FBFD-49BD-997E-1FD3B68FBE98}" type="slidenum">
              <a:rPr lang="es-ES"/>
              <a:pPr>
                <a:defRPr/>
              </a:pPr>
              <a:t>‹Nº›</a:t>
            </a:fld>
            <a:endParaRPr lang="es-E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4" name="Group 17"/>
          <p:cNvGrpSpPr>
            <a:grpSpLocks/>
          </p:cNvGrpSpPr>
          <p:nvPr/>
        </p:nvGrpSpPr>
        <p:grpSpPr bwMode="auto">
          <a:xfrm>
            <a:off x="0" y="0"/>
            <a:ext cx="9144000" cy="6858000"/>
            <a:chOff x="0" y="0"/>
            <a:chExt cx="9144677" cy="6858000"/>
          </a:xfrm>
        </p:grpSpPr>
        <p:pic>
          <p:nvPicPr>
            <p:cNvPr id="5" name="Picture 7" descr="SD-PanelTitle-R1.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10">
              <a:extLst>
                <a:ext uri="{FF2B5EF4-FFF2-40B4-BE49-F238E27FC236}">
                  <a16:creationId xmlns:a16="http://schemas.microsoft.com/office/drawing/2014/main" id="{9E483150-7AB4-4EF2-845D-3A785E868671}"/>
                </a:ext>
              </a:extLst>
            </p:cNvPr>
            <p:cNvSpPr/>
            <p:nvPr/>
          </p:nvSpPr>
          <p:spPr>
            <a:xfrm>
              <a:off x="1515532" y="1520422"/>
              <a:ext cx="6112935" cy="3818468"/>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7" name="Picture 11" descr="HDRibbonTitle-UniformTrim.png"/>
            <p:cNvPicPr>
              <a:picLocks noChangeAspect="1"/>
            </p:cNvPicPr>
            <p:nvPr/>
          </p:nvPicPr>
          <p:blipFill>
            <a:blip r:embed="rId3">
              <a:extLst>
                <a:ext uri="{28A0092B-C50C-407E-A947-70E740481C1C}">
                  <a14:useLocalDpi xmlns:a14="http://schemas.microsoft.com/office/drawing/2010/main" val="0"/>
                </a:ext>
              </a:extLst>
            </a:blip>
            <a:srcRect l="-2" r="47958"/>
            <a:stretch>
              <a:fillRect/>
            </a:stretch>
          </p:blipFill>
          <p:spPr bwMode="auto">
            <a:xfrm>
              <a:off x="0" y="3128434"/>
              <a:ext cx="1664208" cy="6126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2" descr="HDRibbonTitle-UniformTrim.png"/>
            <p:cNvPicPr>
              <a:picLocks noChangeAspect="1"/>
            </p:cNvPicPr>
            <p:nvPr/>
          </p:nvPicPr>
          <p:blipFill>
            <a:blip r:embed="rId3">
              <a:extLst>
                <a:ext uri="{28A0092B-C50C-407E-A947-70E740481C1C}">
                  <a14:useLocalDpi xmlns:a14="http://schemas.microsoft.com/office/drawing/2010/main" val="0"/>
                </a:ext>
              </a:extLst>
            </a:blip>
            <a:srcRect l="-2" r="47958"/>
            <a:stretch>
              <a:fillRect/>
            </a:stretch>
          </p:blipFill>
          <p:spPr bwMode="auto">
            <a:xfrm>
              <a:off x="7480469" y="3128434"/>
              <a:ext cx="1664208" cy="6126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cxnSp>
        <p:nvCxnSpPr>
          <p:cNvPr id="9" name="Straight Connector 14">
            <a:extLst>
              <a:ext uri="{FF2B5EF4-FFF2-40B4-BE49-F238E27FC236}">
                <a16:creationId xmlns:a16="http://schemas.microsoft.com/office/drawing/2014/main" id="{71F42850-F7CE-48F3-BC67-A9C07571C1A6}"/>
              </a:ext>
            </a:extLst>
          </p:cNvPr>
          <p:cNvCxnSpPr/>
          <p:nvPr/>
        </p:nvCxnSpPr>
        <p:spPr>
          <a:xfrm>
            <a:off x="2019300" y="3471863"/>
            <a:ext cx="511333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ctrTitle"/>
          </p:nvPr>
        </p:nvSpPr>
        <p:spPr>
          <a:xfrm>
            <a:off x="1921934" y="1811863"/>
            <a:ext cx="5308866" cy="1515533"/>
          </a:xfrm>
        </p:spPr>
        <p:txBody>
          <a:bodyPr anchor="b">
            <a:noAutofit/>
          </a:bodyPr>
          <a:lstStyle>
            <a:lvl1pPr algn="ctr">
              <a:defRPr sz="4800">
                <a:effectLst/>
              </a:defRPr>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921934" y="3598327"/>
            <a:ext cx="5308866" cy="1377651"/>
          </a:xfrm>
        </p:spPr>
        <p:txBody>
          <a:bodyPr>
            <a:normAutofit/>
          </a:bodyPr>
          <a:lstStyle>
            <a:lvl1pPr marL="0" indent="0" algn="ctr">
              <a:buNone/>
              <a:defRPr sz="20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n-US" dirty="0"/>
          </a:p>
        </p:txBody>
      </p:sp>
      <p:sp>
        <p:nvSpPr>
          <p:cNvPr id="10" name="Date Placeholder 3">
            <a:extLst>
              <a:ext uri="{FF2B5EF4-FFF2-40B4-BE49-F238E27FC236}">
                <a16:creationId xmlns:a16="http://schemas.microsoft.com/office/drawing/2014/main" id="{FAEB18C5-DC8B-4138-89AA-B79492765698}"/>
              </a:ext>
            </a:extLst>
          </p:cNvPr>
          <p:cNvSpPr>
            <a:spLocks noGrp="1"/>
          </p:cNvSpPr>
          <p:nvPr>
            <p:ph type="dt" sz="half" idx="10"/>
          </p:nvPr>
        </p:nvSpPr>
        <p:spPr>
          <a:xfrm>
            <a:off x="6065838" y="5054600"/>
            <a:ext cx="673100" cy="279400"/>
          </a:xfrm>
        </p:spPr>
        <p:txBody>
          <a:bodyPr/>
          <a:lstStyle>
            <a:lvl1pPr>
              <a:defRPr/>
            </a:lvl1pPr>
          </a:lstStyle>
          <a:p>
            <a:pPr>
              <a:defRPr/>
            </a:pPr>
            <a:endParaRPr lang="es-ES"/>
          </a:p>
        </p:txBody>
      </p:sp>
      <p:sp>
        <p:nvSpPr>
          <p:cNvPr id="11" name="Footer Placeholder 4">
            <a:extLst>
              <a:ext uri="{FF2B5EF4-FFF2-40B4-BE49-F238E27FC236}">
                <a16:creationId xmlns:a16="http://schemas.microsoft.com/office/drawing/2014/main" id="{73EB23F0-EEC6-4825-BC45-07E8B61B2B0E}"/>
              </a:ext>
            </a:extLst>
          </p:cNvPr>
          <p:cNvSpPr>
            <a:spLocks noGrp="1"/>
          </p:cNvSpPr>
          <p:nvPr>
            <p:ph type="ftr" sz="quarter" idx="11"/>
          </p:nvPr>
        </p:nvSpPr>
        <p:spPr>
          <a:xfrm>
            <a:off x="1922463" y="5054600"/>
            <a:ext cx="4064000" cy="279400"/>
          </a:xfrm>
        </p:spPr>
        <p:txBody>
          <a:bodyPr/>
          <a:lstStyle>
            <a:lvl1pPr>
              <a:defRPr/>
            </a:lvl1pPr>
          </a:lstStyle>
          <a:p>
            <a:pPr>
              <a:defRPr/>
            </a:pPr>
            <a:endParaRPr lang="es-ES"/>
          </a:p>
        </p:txBody>
      </p:sp>
      <p:sp>
        <p:nvSpPr>
          <p:cNvPr id="12" name="Slide Number Placeholder 5">
            <a:extLst>
              <a:ext uri="{FF2B5EF4-FFF2-40B4-BE49-F238E27FC236}">
                <a16:creationId xmlns:a16="http://schemas.microsoft.com/office/drawing/2014/main" id="{E3A6CBCF-4174-46E1-8D31-E751442ADEB3}"/>
              </a:ext>
            </a:extLst>
          </p:cNvPr>
          <p:cNvSpPr>
            <a:spLocks noGrp="1"/>
          </p:cNvSpPr>
          <p:nvPr>
            <p:ph type="sldNum" sz="quarter" idx="12"/>
          </p:nvPr>
        </p:nvSpPr>
        <p:spPr>
          <a:xfrm>
            <a:off x="6816725" y="5054600"/>
            <a:ext cx="414338" cy="279400"/>
          </a:xfrm>
        </p:spPr>
        <p:txBody>
          <a:bodyPr/>
          <a:lstStyle>
            <a:lvl1pPr>
              <a:defRPr/>
            </a:lvl1pPr>
          </a:lstStyle>
          <a:p>
            <a:pPr>
              <a:defRPr/>
            </a:pPr>
            <a:fld id="{B6F34A7E-5054-4DDD-AE77-F3BD77EB7597}" type="slidenum">
              <a:rPr lang="es-ES"/>
              <a:pPr>
                <a:defRPr/>
              </a:pPr>
              <a:t>‹Nº›</a:t>
            </a:fld>
            <a:endParaRPr lang="es-ES"/>
          </a:p>
        </p:txBody>
      </p:sp>
    </p:spTree>
    <p:extLst>
      <p:ext uri="{BB962C8B-B14F-4D97-AF65-F5344CB8AC3E}">
        <p14:creationId xmlns:p14="http://schemas.microsoft.com/office/powerpoint/2010/main" val="8185648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n panorámic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176866" y="4815415"/>
            <a:ext cx="6798734" cy="566738"/>
          </a:xfrm>
        </p:spPr>
        <p:txBody>
          <a:bodyPr anchor="b">
            <a:normAutofit/>
          </a:bodyPr>
          <a:lstStyle>
            <a:lvl1pPr algn="ctr">
              <a:defRPr sz="2400" b="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1026260" y="1032933"/>
            <a:ext cx="7091482" cy="3361269"/>
          </a:xfrm>
          <a:prstGeom prst="roundRect">
            <a:avLst>
              <a:gd name="adj" fmla="val 0"/>
            </a:avLst>
          </a:prstGeom>
          <a:ln w="57150" cmpd="thickThin">
            <a:solidFill>
              <a:schemeClr val="tx1">
                <a:lumMod val="50000"/>
                <a:lumOff val="50000"/>
              </a:schemeClr>
            </a:solidFill>
          </a:ln>
          <a:effectLst>
            <a:innerShdw blurRad="57150" dist="38100" dir="14460000">
              <a:srgbClr val="000000">
                <a:alpha val="70000"/>
              </a:srgbClr>
            </a:innerShdw>
          </a:effectLst>
        </p:spPr>
        <p:txBody>
          <a:bodyPr rtlCol="0">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s-ES" noProof="0"/>
              <a:t>Haga clic en el icono para agregar una imagen</a:t>
            </a:r>
            <a:endParaRPr lang="en-US" noProof="0" dirty="0"/>
          </a:p>
        </p:txBody>
      </p:sp>
      <p:sp>
        <p:nvSpPr>
          <p:cNvPr id="4" name="Text Placeholder 3"/>
          <p:cNvSpPr>
            <a:spLocks noGrp="1"/>
          </p:cNvSpPr>
          <p:nvPr>
            <p:ph type="body" sz="half" idx="2"/>
          </p:nvPr>
        </p:nvSpPr>
        <p:spPr>
          <a:xfrm>
            <a:off x="1176866" y="5382153"/>
            <a:ext cx="6798734" cy="493712"/>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Date Placeholder 3">
            <a:extLst>
              <a:ext uri="{FF2B5EF4-FFF2-40B4-BE49-F238E27FC236}">
                <a16:creationId xmlns:a16="http://schemas.microsoft.com/office/drawing/2014/main" id="{781CD13B-E960-4D71-8D84-EB4868BA43F0}"/>
              </a:ext>
            </a:extLst>
          </p:cNvPr>
          <p:cNvSpPr>
            <a:spLocks noGrp="1"/>
          </p:cNvSpPr>
          <p:nvPr>
            <p:ph type="dt" sz="half" idx="10"/>
          </p:nvPr>
        </p:nvSpPr>
        <p:spPr/>
        <p:txBody>
          <a:bodyPr/>
          <a:lstStyle>
            <a:lvl1pPr>
              <a:defRPr/>
            </a:lvl1pPr>
          </a:lstStyle>
          <a:p>
            <a:pPr>
              <a:defRPr/>
            </a:pPr>
            <a:endParaRPr lang="es-ES"/>
          </a:p>
        </p:txBody>
      </p:sp>
      <p:sp>
        <p:nvSpPr>
          <p:cNvPr id="6" name="Footer Placeholder 4">
            <a:extLst>
              <a:ext uri="{FF2B5EF4-FFF2-40B4-BE49-F238E27FC236}">
                <a16:creationId xmlns:a16="http://schemas.microsoft.com/office/drawing/2014/main" id="{880EDA6E-51F2-434B-B9A8-15CFE5A91026}"/>
              </a:ext>
            </a:extLst>
          </p:cNvPr>
          <p:cNvSpPr>
            <a:spLocks noGrp="1"/>
          </p:cNvSpPr>
          <p:nvPr>
            <p:ph type="ftr" sz="quarter" idx="11"/>
          </p:nvPr>
        </p:nvSpPr>
        <p:spPr/>
        <p:txBody>
          <a:bodyPr/>
          <a:lstStyle>
            <a:lvl1pPr>
              <a:defRPr/>
            </a:lvl1pPr>
          </a:lstStyle>
          <a:p>
            <a:pPr>
              <a:defRPr/>
            </a:pPr>
            <a:endParaRPr lang="es-ES"/>
          </a:p>
        </p:txBody>
      </p:sp>
      <p:sp>
        <p:nvSpPr>
          <p:cNvPr id="7" name="Slide Number Placeholder 5">
            <a:extLst>
              <a:ext uri="{FF2B5EF4-FFF2-40B4-BE49-F238E27FC236}">
                <a16:creationId xmlns:a16="http://schemas.microsoft.com/office/drawing/2014/main" id="{F4E889CA-7702-408A-BDF0-904E421055D7}"/>
              </a:ext>
            </a:extLst>
          </p:cNvPr>
          <p:cNvSpPr>
            <a:spLocks noGrp="1"/>
          </p:cNvSpPr>
          <p:nvPr>
            <p:ph type="sldNum" sz="quarter" idx="12"/>
          </p:nvPr>
        </p:nvSpPr>
        <p:spPr/>
        <p:txBody>
          <a:bodyPr/>
          <a:lstStyle>
            <a:lvl1pPr>
              <a:defRPr/>
            </a:lvl1pPr>
          </a:lstStyle>
          <a:p>
            <a:pPr>
              <a:defRPr/>
            </a:pPr>
            <a:fld id="{33E91732-6816-4BA2-80F4-D9C666238502}" type="slidenum">
              <a:rPr lang="es-ES"/>
              <a:pPr>
                <a:defRPr/>
              </a:pPr>
              <a:t>‹Nº›</a:t>
            </a:fld>
            <a:endParaRPr lang="es-ES"/>
          </a:p>
        </p:txBody>
      </p:sp>
    </p:spTree>
    <p:extLst>
      <p:ext uri="{BB962C8B-B14F-4D97-AF65-F5344CB8AC3E}">
        <p14:creationId xmlns:p14="http://schemas.microsoft.com/office/powerpoint/2010/main" val="3342786093"/>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cxnSp>
        <p:nvCxnSpPr>
          <p:cNvPr id="4" name="Straight Connector 14">
            <a:extLst>
              <a:ext uri="{FF2B5EF4-FFF2-40B4-BE49-F238E27FC236}">
                <a16:creationId xmlns:a16="http://schemas.microsoft.com/office/drawing/2014/main" id="{05FE2C18-C7A6-4D16-9DEA-5B42AD8227C4}"/>
              </a:ext>
            </a:extLst>
          </p:cNvPr>
          <p:cNvCxnSpPr/>
          <p:nvPr/>
        </p:nvCxnSpPr>
        <p:spPr>
          <a:xfrm>
            <a:off x="1277938" y="4140200"/>
            <a:ext cx="6607175"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1176866" y="906873"/>
            <a:ext cx="6798734" cy="3097860"/>
          </a:xfrm>
        </p:spPr>
        <p:txBody>
          <a:bodyPr>
            <a:normAutofit/>
          </a:bodyPr>
          <a:lstStyle>
            <a:lvl1pPr algn="ctr">
              <a:defRPr sz="3200"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176865" y="4275666"/>
            <a:ext cx="6798736" cy="1600202"/>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el estilo de texto del patrón</a:t>
            </a:r>
          </a:p>
        </p:txBody>
      </p:sp>
      <p:sp>
        <p:nvSpPr>
          <p:cNvPr id="5" name="Date Placeholder 3">
            <a:extLst>
              <a:ext uri="{FF2B5EF4-FFF2-40B4-BE49-F238E27FC236}">
                <a16:creationId xmlns:a16="http://schemas.microsoft.com/office/drawing/2014/main" id="{A0532AD8-8910-412B-AE1D-D4C79EE3C66E}"/>
              </a:ext>
            </a:extLst>
          </p:cNvPr>
          <p:cNvSpPr>
            <a:spLocks noGrp="1"/>
          </p:cNvSpPr>
          <p:nvPr>
            <p:ph type="dt" sz="half" idx="10"/>
          </p:nvPr>
        </p:nvSpPr>
        <p:spPr/>
        <p:txBody>
          <a:bodyPr/>
          <a:lstStyle>
            <a:lvl1pPr>
              <a:defRPr/>
            </a:lvl1pPr>
          </a:lstStyle>
          <a:p>
            <a:pPr>
              <a:defRPr/>
            </a:pPr>
            <a:endParaRPr lang="es-ES"/>
          </a:p>
        </p:txBody>
      </p:sp>
      <p:sp>
        <p:nvSpPr>
          <p:cNvPr id="6" name="Footer Placeholder 4">
            <a:extLst>
              <a:ext uri="{FF2B5EF4-FFF2-40B4-BE49-F238E27FC236}">
                <a16:creationId xmlns:a16="http://schemas.microsoft.com/office/drawing/2014/main" id="{56CD8CAB-D496-4EB1-AE25-5A527D44527C}"/>
              </a:ext>
            </a:extLst>
          </p:cNvPr>
          <p:cNvSpPr>
            <a:spLocks noGrp="1"/>
          </p:cNvSpPr>
          <p:nvPr>
            <p:ph type="ftr" sz="quarter" idx="11"/>
          </p:nvPr>
        </p:nvSpPr>
        <p:spPr/>
        <p:txBody>
          <a:bodyPr/>
          <a:lstStyle>
            <a:lvl1pPr>
              <a:defRPr/>
            </a:lvl1pPr>
          </a:lstStyle>
          <a:p>
            <a:pPr>
              <a:defRPr/>
            </a:pPr>
            <a:endParaRPr lang="es-ES"/>
          </a:p>
        </p:txBody>
      </p:sp>
      <p:sp>
        <p:nvSpPr>
          <p:cNvPr id="7" name="Slide Number Placeholder 5">
            <a:extLst>
              <a:ext uri="{FF2B5EF4-FFF2-40B4-BE49-F238E27FC236}">
                <a16:creationId xmlns:a16="http://schemas.microsoft.com/office/drawing/2014/main" id="{EA065C66-7CF0-4247-952F-0EDEE8B7440F}"/>
              </a:ext>
            </a:extLst>
          </p:cNvPr>
          <p:cNvSpPr>
            <a:spLocks noGrp="1"/>
          </p:cNvSpPr>
          <p:nvPr>
            <p:ph type="sldNum" sz="quarter" idx="12"/>
          </p:nvPr>
        </p:nvSpPr>
        <p:spPr/>
        <p:txBody>
          <a:bodyPr/>
          <a:lstStyle>
            <a:lvl1pPr>
              <a:defRPr/>
            </a:lvl1pPr>
          </a:lstStyle>
          <a:p>
            <a:pPr>
              <a:defRPr/>
            </a:pPr>
            <a:fld id="{D5CB7480-0B84-4B12-972D-3C82476476A0}" type="slidenum">
              <a:rPr lang="es-ES"/>
              <a:pPr>
                <a:defRPr/>
              </a:pPr>
              <a:t>‹Nº›</a:t>
            </a:fld>
            <a:endParaRPr lang="es-ES"/>
          </a:p>
        </p:txBody>
      </p:sp>
    </p:spTree>
    <p:extLst>
      <p:ext uri="{BB962C8B-B14F-4D97-AF65-F5344CB8AC3E}">
        <p14:creationId xmlns:p14="http://schemas.microsoft.com/office/powerpoint/2010/main" val="1496597075"/>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sp>
        <p:nvSpPr>
          <p:cNvPr id="5" name="TextBox 13">
            <a:extLst>
              <a:ext uri="{FF2B5EF4-FFF2-40B4-BE49-F238E27FC236}">
                <a16:creationId xmlns:a16="http://schemas.microsoft.com/office/drawing/2014/main" id="{B96985B7-DE63-4044-BFD0-9ABE4589DC63}"/>
              </a:ext>
            </a:extLst>
          </p:cNvPr>
          <p:cNvSpPr txBox="1">
            <a:spLocks noChangeArrowheads="1"/>
          </p:cNvSpPr>
          <p:nvPr/>
        </p:nvSpPr>
        <p:spPr bwMode="auto">
          <a:xfrm>
            <a:off x="849313" y="904875"/>
            <a:ext cx="457200"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000" b="1">
                <a:solidFill>
                  <a:schemeClr val="tx1"/>
                </a:solidFill>
                <a:latin typeface="Century Gothic" panose="020B0502020202020204" pitchFamily="34" charset="0"/>
              </a:defRPr>
            </a:lvl1pPr>
            <a:lvl2pPr marL="742950" indent="-285750">
              <a:defRPr sz="2000" b="1">
                <a:solidFill>
                  <a:schemeClr val="tx1"/>
                </a:solidFill>
                <a:latin typeface="Century Gothic" panose="020B0502020202020204" pitchFamily="34" charset="0"/>
              </a:defRPr>
            </a:lvl2pPr>
            <a:lvl3pPr marL="1143000" indent="-228600">
              <a:defRPr sz="2000" b="1">
                <a:solidFill>
                  <a:schemeClr val="tx1"/>
                </a:solidFill>
                <a:latin typeface="Century Gothic" panose="020B0502020202020204" pitchFamily="34" charset="0"/>
              </a:defRPr>
            </a:lvl3pPr>
            <a:lvl4pPr marL="1600200" indent="-228600">
              <a:defRPr sz="2000" b="1">
                <a:solidFill>
                  <a:schemeClr val="tx1"/>
                </a:solidFill>
                <a:latin typeface="Century Gothic" panose="020B0502020202020204" pitchFamily="34" charset="0"/>
              </a:defRPr>
            </a:lvl4pPr>
            <a:lvl5pPr marL="2057400" indent="-228600">
              <a:defRPr sz="2000" b="1">
                <a:solidFill>
                  <a:schemeClr val="tx1"/>
                </a:solidFill>
                <a:latin typeface="Century Gothic" panose="020B0502020202020204" pitchFamily="34" charset="0"/>
              </a:defRPr>
            </a:lvl5pPr>
            <a:lvl6pPr marL="2514600" indent="-228600" eaLnBrk="0" fontAlgn="base" hangingPunct="0">
              <a:spcBef>
                <a:spcPct val="0"/>
              </a:spcBef>
              <a:spcAft>
                <a:spcPct val="0"/>
              </a:spcAft>
              <a:defRPr sz="2000" b="1">
                <a:solidFill>
                  <a:schemeClr val="tx1"/>
                </a:solidFill>
                <a:latin typeface="Century Gothic" panose="020B0502020202020204" pitchFamily="34" charset="0"/>
              </a:defRPr>
            </a:lvl6pPr>
            <a:lvl7pPr marL="2971800" indent="-228600" eaLnBrk="0" fontAlgn="base" hangingPunct="0">
              <a:spcBef>
                <a:spcPct val="0"/>
              </a:spcBef>
              <a:spcAft>
                <a:spcPct val="0"/>
              </a:spcAft>
              <a:defRPr sz="2000" b="1">
                <a:solidFill>
                  <a:schemeClr val="tx1"/>
                </a:solidFill>
                <a:latin typeface="Century Gothic" panose="020B0502020202020204" pitchFamily="34" charset="0"/>
              </a:defRPr>
            </a:lvl7pPr>
            <a:lvl8pPr marL="3429000" indent="-228600" eaLnBrk="0" fontAlgn="base" hangingPunct="0">
              <a:spcBef>
                <a:spcPct val="0"/>
              </a:spcBef>
              <a:spcAft>
                <a:spcPct val="0"/>
              </a:spcAft>
              <a:defRPr sz="2000" b="1">
                <a:solidFill>
                  <a:schemeClr val="tx1"/>
                </a:solidFill>
                <a:latin typeface="Century Gothic" panose="020B0502020202020204" pitchFamily="34" charset="0"/>
              </a:defRPr>
            </a:lvl8pPr>
            <a:lvl9pPr marL="3886200" indent="-228600" eaLnBrk="0" fontAlgn="base" hangingPunct="0">
              <a:spcBef>
                <a:spcPct val="0"/>
              </a:spcBef>
              <a:spcAft>
                <a:spcPct val="0"/>
              </a:spcAft>
              <a:defRPr sz="2000" b="1">
                <a:solidFill>
                  <a:schemeClr val="tx1"/>
                </a:solidFill>
                <a:latin typeface="Century Gothic" panose="020B0502020202020204" pitchFamily="34" charset="0"/>
              </a:defRPr>
            </a:lvl9pPr>
          </a:lstStyle>
          <a:p>
            <a:pPr>
              <a:defRPr/>
            </a:pPr>
            <a:r>
              <a:rPr lang="en-US" altLang="es-PE" sz="7200"/>
              <a:t>“</a:t>
            </a:r>
          </a:p>
        </p:txBody>
      </p:sp>
      <p:sp>
        <p:nvSpPr>
          <p:cNvPr id="6" name="TextBox 14">
            <a:extLst>
              <a:ext uri="{FF2B5EF4-FFF2-40B4-BE49-F238E27FC236}">
                <a16:creationId xmlns:a16="http://schemas.microsoft.com/office/drawing/2014/main" id="{56FBBB02-5E9A-41CA-9DA8-950808055381}"/>
              </a:ext>
            </a:extLst>
          </p:cNvPr>
          <p:cNvSpPr txBox="1">
            <a:spLocks noChangeArrowheads="1"/>
          </p:cNvSpPr>
          <p:nvPr/>
        </p:nvSpPr>
        <p:spPr bwMode="auto">
          <a:xfrm>
            <a:off x="7634288" y="2827338"/>
            <a:ext cx="457200"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000" b="1">
                <a:solidFill>
                  <a:schemeClr val="tx1"/>
                </a:solidFill>
                <a:latin typeface="Century Gothic" panose="020B0502020202020204" pitchFamily="34" charset="0"/>
              </a:defRPr>
            </a:lvl1pPr>
            <a:lvl2pPr marL="742950" indent="-285750">
              <a:defRPr sz="2000" b="1">
                <a:solidFill>
                  <a:schemeClr val="tx1"/>
                </a:solidFill>
                <a:latin typeface="Century Gothic" panose="020B0502020202020204" pitchFamily="34" charset="0"/>
              </a:defRPr>
            </a:lvl2pPr>
            <a:lvl3pPr marL="1143000" indent="-228600">
              <a:defRPr sz="2000" b="1">
                <a:solidFill>
                  <a:schemeClr val="tx1"/>
                </a:solidFill>
                <a:latin typeface="Century Gothic" panose="020B0502020202020204" pitchFamily="34" charset="0"/>
              </a:defRPr>
            </a:lvl3pPr>
            <a:lvl4pPr marL="1600200" indent="-228600">
              <a:defRPr sz="2000" b="1">
                <a:solidFill>
                  <a:schemeClr val="tx1"/>
                </a:solidFill>
                <a:latin typeface="Century Gothic" panose="020B0502020202020204" pitchFamily="34" charset="0"/>
              </a:defRPr>
            </a:lvl4pPr>
            <a:lvl5pPr marL="2057400" indent="-228600">
              <a:defRPr sz="2000" b="1">
                <a:solidFill>
                  <a:schemeClr val="tx1"/>
                </a:solidFill>
                <a:latin typeface="Century Gothic" panose="020B0502020202020204" pitchFamily="34" charset="0"/>
              </a:defRPr>
            </a:lvl5pPr>
            <a:lvl6pPr marL="2514600" indent="-228600" eaLnBrk="0" fontAlgn="base" hangingPunct="0">
              <a:spcBef>
                <a:spcPct val="0"/>
              </a:spcBef>
              <a:spcAft>
                <a:spcPct val="0"/>
              </a:spcAft>
              <a:defRPr sz="2000" b="1">
                <a:solidFill>
                  <a:schemeClr val="tx1"/>
                </a:solidFill>
                <a:latin typeface="Century Gothic" panose="020B0502020202020204" pitchFamily="34" charset="0"/>
              </a:defRPr>
            </a:lvl6pPr>
            <a:lvl7pPr marL="2971800" indent="-228600" eaLnBrk="0" fontAlgn="base" hangingPunct="0">
              <a:spcBef>
                <a:spcPct val="0"/>
              </a:spcBef>
              <a:spcAft>
                <a:spcPct val="0"/>
              </a:spcAft>
              <a:defRPr sz="2000" b="1">
                <a:solidFill>
                  <a:schemeClr val="tx1"/>
                </a:solidFill>
                <a:latin typeface="Century Gothic" panose="020B0502020202020204" pitchFamily="34" charset="0"/>
              </a:defRPr>
            </a:lvl7pPr>
            <a:lvl8pPr marL="3429000" indent="-228600" eaLnBrk="0" fontAlgn="base" hangingPunct="0">
              <a:spcBef>
                <a:spcPct val="0"/>
              </a:spcBef>
              <a:spcAft>
                <a:spcPct val="0"/>
              </a:spcAft>
              <a:defRPr sz="2000" b="1">
                <a:solidFill>
                  <a:schemeClr val="tx1"/>
                </a:solidFill>
                <a:latin typeface="Century Gothic" panose="020B0502020202020204" pitchFamily="34" charset="0"/>
              </a:defRPr>
            </a:lvl8pPr>
            <a:lvl9pPr marL="3886200" indent="-228600" eaLnBrk="0" fontAlgn="base" hangingPunct="0">
              <a:spcBef>
                <a:spcPct val="0"/>
              </a:spcBef>
              <a:spcAft>
                <a:spcPct val="0"/>
              </a:spcAft>
              <a:defRPr sz="2000" b="1">
                <a:solidFill>
                  <a:schemeClr val="tx1"/>
                </a:solidFill>
                <a:latin typeface="Century Gothic" panose="020B0502020202020204" pitchFamily="34" charset="0"/>
              </a:defRPr>
            </a:lvl9pPr>
          </a:lstStyle>
          <a:p>
            <a:pPr algn="r">
              <a:defRPr/>
            </a:pPr>
            <a:r>
              <a:rPr lang="en-US" altLang="es-PE" sz="7200"/>
              <a:t>”</a:t>
            </a:r>
          </a:p>
        </p:txBody>
      </p:sp>
      <p:cxnSp>
        <p:nvCxnSpPr>
          <p:cNvPr id="7" name="Straight Connector 18">
            <a:extLst>
              <a:ext uri="{FF2B5EF4-FFF2-40B4-BE49-F238E27FC236}">
                <a16:creationId xmlns:a16="http://schemas.microsoft.com/office/drawing/2014/main" id="{7C9E57A3-92EC-49E7-B0B5-E541F33D0CC9}"/>
              </a:ext>
            </a:extLst>
          </p:cNvPr>
          <p:cNvCxnSpPr/>
          <p:nvPr/>
        </p:nvCxnSpPr>
        <p:spPr>
          <a:xfrm>
            <a:off x="1277938" y="4140200"/>
            <a:ext cx="6596062"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1334333" y="982132"/>
            <a:ext cx="6400250" cy="2370668"/>
          </a:xfrm>
        </p:spPr>
        <p:txBody>
          <a:bodyPr>
            <a:normAutofit/>
          </a:bodyPr>
          <a:lstStyle>
            <a:lvl1pPr algn="ctr">
              <a:defRPr sz="3200" b="0" cap="none">
                <a:solidFill>
                  <a:schemeClr val="tx1"/>
                </a:solidFill>
              </a:defRPr>
            </a:lvl1pPr>
          </a:lstStyle>
          <a:p>
            <a:r>
              <a:rPr lang="es-ES"/>
              <a:t>Haga clic para modificar el estilo de título del patrón</a:t>
            </a:r>
            <a:endParaRPr lang="en-US" dirty="0"/>
          </a:p>
        </p:txBody>
      </p:sp>
      <p:sp>
        <p:nvSpPr>
          <p:cNvPr id="10" name="Text Placeholder 9"/>
          <p:cNvSpPr>
            <a:spLocks noGrp="1"/>
          </p:cNvSpPr>
          <p:nvPr>
            <p:ph type="body" sz="quarter" idx="13"/>
          </p:nvPr>
        </p:nvSpPr>
        <p:spPr>
          <a:xfrm>
            <a:off x="1600200" y="3352799"/>
            <a:ext cx="5892798" cy="651933"/>
          </a:xfrm>
        </p:spPr>
        <p:txBody>
          <a:bodyPr anchor="ctr">
            <a:normAutofit/>
          </a:bodyPr>
          <a:lstStyle>
            <a:lvl1pPr marL="0" indent="0" algn="r">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a:t>Haga clic para modificar el estilo de texto del patrón</a:t>
            </a:r>
          </a:p>
        </p:txBody>
      </p:sp>
      <p:sp>
        <p:nvSpPr>
          <p:cNvPr id="3" name="Text Placeholder 2"/>
          <p:cNvSpPr>
            <a:spLocks noGrp="1"/>
          </p:cNvSpPr>
          <p:nvPr>
            <p:ph type="body" idx="1"/>
          </p:nvPr>
        </p:nvSpPr>
        <p:spPr>
          <a:xfrm>
            <a:off x="1176863" y="4343400"/>
            <a:ext cx="6798738"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el estilo de texto del patrón</a:t>
            </a:r>
          </a:p>
        </p:txBody>
      </p:sp>
      <p:sp>
        <p:nvSpPr>
          <p:cNvPr id="8" name="Date Placeholder 3">
            <a:extLst>
              <a:ext uri="{FF2B5EF4-FFF2-40B4-BE49-F238E27FC236}">
                <a16:creationId xmlns:a16="http://schemas.microsoft.com/office/drawing/2014/main" id="{5FAC10ED-0A2E-4E38-ACB7-BA75407E96E0}"/>
              </a:ext>
            </a:extLst>
          </p:cNvPr>
          <p:cNvSpPr>
            <a:spLocks noGrp="1"/>
          </p:cNvSpPr>
          <p:nvPr>
            <p:ph type="dt" sz="half" idx="14"/>
          </p:nvPr>
        </p:nvSpPr>
        <p:spPr/>
        <p:txBody>
          <a:bodyPr/>
          <a:lstStyle>
            <a:lvl1pPr>
              <a:defRPr/>
            </a:lvl1pPr>
          </a:lstStyle>
          <a:p>
            <a:pPr>
              <a:defRPr/>
            </a:pPr>
            <a:endParaRPr lang="es-ES"/>
          </a:p>
        </p:txBody>
      </p:sp>
      <p:sp>
        <p:nvSpPr>
          <p:cNvPr id="9" name="Footer Placeholder 4">
            <a:extLst>
              <a:ext uri="{FF2B5EF4-FFF2-40B4-BE49-F238E27FC236}">
                <a16:creationId xmlns:a16="http://schemas.microsoft.com/office/drawing/2014/main" id="{F504276E-CC31-465C-8306-2BD527FDFF15}"/>
              </a:ext>
            </a:extLst>
          </p:cNvPr>
          <p:cNvSpPr>
            <a:spLocks noGrp="1"/>
          </p:cNvSpPr>
          <p:nvPr>
            <p:ph type="ftr" sz="quarter" idx="15"/>
          </p:nvPr>
        </p:nvSpPr>
        <p:spPr/>
        <p:txBody>
          <a:bodyPr/>
          <a:lstStyle>
            <a:lvl1pPr>
              <a:defRPr/>
            </a:lvl1pPr>
          </a:lstStyle>
          <a:p>
            <a:pPr>
              <a:defRPr/>
            </a:pPr>
            <a:endParaRPr lang="es-ES"/>
          </a:p>
        </p:txBody>
      </p:sp>
      <p:sp>
        <p:nvSpPr>
          <p:cNvPr id="11" name="Slide Number Placeholder 5">
            <a:extLst>
              <a:ext uri="{FF2B5EF4-FFF2-40B4-BE49-F238E27FC236}">
                <a16:creationId xmlns:a16="http://schemas.microsoft.com/office/drawing/2014/main" id="{ABF3B9B3-3236-4DF1-B9F0-15C134EF86E7}"/>
              </a:ext>
            </a:extLst>
          </p:cNvPr>
          <p:cNvSpPr>
            <a:spLocks noGrp="1"/>
          </p:cNvSpPr>
          <p:nvPr>
            <p:ph type="sldNum" sz="quarter" idx="16"/>
          </p:nvPr>
        </p:nvSpPr>
        <p:spPr/>
        <p:txBody>
          <a:bodyPr/>
          <a:lstStyle>
            <a:lvl1pPr>
              <a:defRPr/>
            </a:lvl1pPr>
          </a:lstStyle>
          <a:p>
            <a:pPr>
              <a:defRPr/>
            </a:pPr>
            <a:fld id="{58659D1C-069D-4698-922C-12084CF689D7}" type="slidenum">
              <a:rPr lang="es-ES"/>
              <a:pPr>
                <a:defRPr/>
              </a:pPr>
              <a:t>‹Nº›</a:t>
            </a:fld>
            <a:endParaRPr lang="es-ES"/>
          </a:p>
        </p:txBody>
      </p:sp>
    </p:spTree>
    <p:extLst>
      <p:ext uri="{BB962C8B-B14F-4D97-AF65-F5344CB8AC3E}">
        <p14:creationId xmlns:p14="http://schemas.microsoft.com/office/powerpoint/2010/main" val="3079832885"/>
      </p:ext>
    </p:extLst>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1176869" y="3308581"/>
            <a:ext cx="6798728" cy="1468800"/>
          </a:xfrm>
        </p:spPr>
        <p:txBody>
          <a:bodyPr anchor="b">
            <a:normAutofit/>
          </a:bodyPr>
          <a:lstStyle>
            <a:lvl1pPr algn="l">
              <a:defRPr sz="3200"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176868" y="4777381"/>
            <a:ext cx="6798730" cy="860400"/>
          </a:xfrm>
        </p:spPr>
        <p:txBody>
          <a:bodyPr>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el estilo de texto del patrón</a:t>
            </a:r>
          </a:p>
        </p:txBody>
      </p:sp>
      <p:sp>
        <p:nvSpPr>
          <p:cNvPr id="4" name="Date Placeholder 3">
            <a:extLst>
              <a:ext uri="{FF2B5EF4-FFF2-40B4-BE49-F238E27FC236}">
                <a16:creationId xmlns:a16="http://schemas.microsoft.com/office/drawing/2014/main" id="{781CD13B-E960-4D71-8D84-EB4868BA43F0}"/>
              </a:ext>
            </a:extLst>
          </p:cNvPr>
          <p:cNvSpPr>
            <a:spLocks noGrp="1"/>
          </p:cNvSpPr>
          <p:nvPr>
            <p:ph type="dt" sz="half" idx="10"/>
          </p:nvPr>
        </p:nvSpPr>
        <p:spPr/>
        <p:txBody>
          <a:bodyPr/>
          <a:lstStyle>
            <a:lvl1pPr>
              <a:defRPr/>
            </a:lvl1pPr>
          </a:lstStyle>
          <a:p>
            <a:pPr>
              <a:defRPr/>
            </a:pPr>
            <a:endParaRPr lang="es-ES"/>
          </a:p>
        </p:txBody>
      </p:sp>
      <p:sp>
        <p:nvSpPr>
          <p:cNvPr id="5" name="Footer Placeholder 4">
            <a:extLst>
              <a:ext uri="{FF2B5EF4-FFF2-40B4-BE49-F238E27FC236}">
                <a16:creationId xmlns:a16="http://schemas.microsoft.com/office/drawing/2014/main" id="{880EDA6E-51F2-434B-B9A8-15CFE5A91026}"/>
              </a:ext>
            </a:extLst>
          </p:cNvPr>
          <p:cNvSpPr>
            <a:spLocks noGrp="1"/>
          </p:cNvSpPr>
          <p:nvPr>
            <p:ph type="ftr" sz="quarter" idx="11"/>
          </p:nvPr>
        </p:nvSpPr>
        <p:spPr/>
        <p:txBody>
          <a:bodyPr/>
          <a:lstStyle>
            <a:lvl1pPr>
              <a:defRPr/>
            </a:lvl1pPr>
          </a:lstStyle>
          <a:p>
            <a:pPr>
              <a:defRPr/>
            </a:pPr>
            <a:endParaRPr lang="es-ES"/>
          </a:p>
        </p:txBody>
      </p:sp>
      <p:sp>
        <p:nvSpPr>
          <p:cNvPr id="6" name="Slide Number Placeholder 5">
            <a:extLst>
              <a:ext uri="{FF2B5EF4-FFF2-40B4-BE49-F238E27FC236}">
                <a16:creationId xmlns:a16="http://schemas.microsoft.com/office/drawing/2014/main" id="{F4E889CA-7702-408A-BDF0-904E421055D7}"/>
              </a:ext>
            </a:extLst>
          </p:cNvPr>
          <p:cNvSpPr>
            <a:spLocks noGrp="1"/>
          </p:cNvSpPr>
          <p:nvPr>
            <p:ph type="sldNum" sz="quarter" idx="12"/>
          </p:nvPr>
        </p:nvSpPr>
        <p:spPr/>
        <p:txBody>
          <a:bodyPr/>
          <a:lstStyle>
            <a:lvl1pPr>
              <a:defRPr/>
            </a:lvl1pPr>
          </a:lstStyle>
          <a:p>
            <a:pPr>
              <a:defRPr/>
            </a:pPr>
            <a:fld id="{B5592296-F56E-4D0C-96A6-25E9F7313461}" type="slidenum">
              <a:rPr lang="es-ES"/>
              <a:pPr>
                <a:defRPr/>
              </a:pPr>
              <a:t>‹Nº›</a:t>
            </a:fld>
            <a:endParaRPr lang="es-ES"/>
          </a:p>
        </p:txBody>
      </p:sp>
    </p:spTree>
    <p:extLst>
      <p:ext uri="{BB962C8B-B14F-4D97-AF65-F5344CB8AC3E}">
        <p14:creationId xmlns:p14="http://schemas.microsoft.com/office/powerpoint/2010/main" val="3049390987"/>
      </p:ext>
    </p:extLst>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itar la tarjeta de nombre">
    <p:spTree>
      <p:nvGrpSpPr>
        <p:cNvPr id="1" name=""/>
        <p:cNvGrpSpPr/>
        <p:nvPr/>
      </p:nvGrpSpPr>
      <p:grpSpPr>
        <a:xfrm>
          <a:off x="0" y="0"/>
          <a:ext cx="0" cy="0"/>
          <a:chOff x="0" y="0"/>
          <a:chExt cx="0" cy="0"/>
        </a:xfrm>
      </p:grpSpPr>
      <p:sp>
        <p:nvSpPr>
          <p:cNvPr id="5" name="TextBox 11">
            <a:extLst>
              <a:ext uri="{FF2B5EF4-FFF2-40B4-BE49-F238E27FC236}">
                <a16:creationId xmlns:a16="http://schemas.microsoft.com/office/drawing/2014/main" id="{D91F94CF-7433-4FB6-8C8D-080588D4936C}"/>
              </a:ext>
            </a:extLst>
          </p:cNvPr>
          <p:cNvSpPr txBox="1">
            <a:spLocks noChangeArrowheads="1"/>
          </p:cNvSpPr>
          <p:nvPr/>
        </p:nvSpPr>
        <p:spPr bwMode="auto">
          <a:xfrm>
            <a:off x="877888" y="896938"/>
            <a:ext cx="4572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000" b="1">
                <a:solidFill>
                  <a:schemeClr val="tx1"/>
                </a:solidFill>
                <a:latin typeface="Century Gothic" panose="020B0502020202020204" pitchFamily="34" charset="0"/>
              </a:defRPr>
            </a:lvl1pPr>
            <a:lvl2pPr marL="742950" indent="-285750">
              <a:defRPr sz="2000" b="1">
                <a:solidFill>
                  <a:schemeClr val="tx1"/>
                </a:solidFill>
                <a:latin typeface="Century Gothic" panose="020B0502020202020204" pitchFamily="34" charset="0"/>
              </a:defRPr>
            </a:lvl2pPr>
            <a:lvl3pPr marL="1143000" indent="-228600">
              <a:defRPr sz="2000" b="1">
                <a:solidFill>
                  <a:schemeClr val="tx1"/>
                </a:solidFill>
                <a:latin typeface="Century Gothic" panose="020B0502020202020204" pitchFamily="34" charset="0"/>
              </a:defRPr>
            </a:lvl3pPr>
            <a:lvl4pPr marL="1600200" indent="-228600">
              <a:defRPr sz="2000" b="1">
                <a:solidFill>
                  <a:schemeClr val="tx1"/>
                </a:solidFill>
                <a:latin typeface="Century Gothic" panose="020B0502020202020204" pitchFamily="34" charset="0"/>
              </a:defRPr>
            </a:lvl4pPr>
            <a:lvl5pPr marL="2057400" indent="-228600">
              <a:defRPr sz="2000" b="1">
                <a:solidFill>
                  <a:schemeClr val="tx1"/>
                </a:solidFill>
                <a:latin typeface="Century Gothic" panose="020B0502020202020204" pitchFamily="34" charset="0"/>
              </a:defRPr>
            </a:lvl5pPr>
            <a:lvl6pPr marL="2514600" indent="-228600" eaLnBrk="0" fontAlgn="base" hangingPunct="0">
              <a:spcBef>
                <a:spcPct val="0"/>
              </a:spcBef>
              <a:spcAft>
                <a:spcPct val="0"/>
              </a:spcAft>
              <a:defRPr sz="2000" b="1">
                <a:solidFill>
                  <a:schemeClr val="tx1"/>
                </a:solidFill>
                <a:latin typeface="Century Gothic" panose="020B0502020202020204" pitchFamily="34" charset="0"/>
              </a:defRPr>
            </a:lvl6pPr>
            <a:lvl7pPr marL="2971800" indent="-228600" eaLnBrk="0" fontAlgn="base" hangingPunct="0">
              <a:spcBef>
                <a:spcPct val="0"/>
              </a:spcBef>
              <a:spcAft>
                <a:spcPct val="0"/>
              </a:spcAft>
              <a:defRPr sz="2000" b="1">
                <a:solidFill>
                  <a:schemeClr val="tx1"/>
                </a:solidFill>
                <a:latin typeface="Century Gothic" panose="020B0502020202020204" pitchFamily="34" charset="0"/>
              </a:defRPr>
            </a:lvl7pPr>
            <a:lvl8pPr marL="3429000" indent="-228600" eaLnBrk="0" fontAlgn="base" hangingPunct="0">
              <a:spcBef>
                <a:spcPct val="0"/>
              </a:spcBef>
              <a:spcAft>
                <a:spcPct val="0"/>
              </a:spcAft>
              <a:defRPr sz="2000" b="1">
                <a:solidFill>
                  <a:schemeClr val="tx1"/>
                </a:solidFill>
                <a:latin typeface="Century Gothic" panose="020B0502020202020204" pitchFamily="34" charset="0"/>
              </a:defRPr>
            </a:lvl8pPr>
            <a:lvl9pPr marL="3886200" indent="-228600" eaLnBrk="0" fontAlgn="base" hangingPunct="0">
              <a:spcBef>
                <a:spcPct val="0"/>
              </a:spcBef>
              <a:spcAft>
                <a:spcPct val="0"/>
              </a:spcAft>
              <a:defRPr sz="2000" b="1">
                <a:solidFill>
                  <a:schemeClr val="tx1"/>
                </a:solidFill>
                <a:latin typeface="Century Gothic" panose="020B0502020202020204" pitchFamily="34" charset="0"/>
              </a:defRPr>
            </a:lvl9pPr>
          </a:lstStyle>
          <a:p>
            <a:pPr>
              <a:defRPr/>
            </a:pPr>
            <a:r>
              <a:rPr lang="en-US" altLang="es-PE" sz="8000"/>
              <a:t>“</a:t>
            </a:r>
          </a:p>
        </p:txBody>
      </p:sp>
      <p:sp>
        <p:nvSpPr>
          <p:cNvPr id="6" name="TextBox 12">
            <a:extLst>
              <a:ext uri="{FF2B5EF4-FFF2-40B4-BE49-F238E27FC236}">
                <a16:creationId xmlns:a16="http://schemas.microsoft.com/office/drawing/2014/main" id="{1991DADD-6AA5-45E2-B667-31E1BBCE44E2}"/>
              </a:ext>
            </a:extLst>
          </p:cNvPr>
          <p:cNvSpPr txBox="1">
            <a:spLocks noChangeArrowheads="1"/>
          </p:cNvSpPr>
          <p:nvPr/>
        </p:nvSpPr>
        <p:spPr bwMode="auto">
          <a:xfrm>
            <a:off x="7650163" y="2608263"/>
            <a:ext cx="4572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000" b="1">
                <a:solidFill>
                  <a:schemeClr val="tx1"/>
                </a:solidFill>
                <a:latin typeface="Century Gothic" panose="020B0502020202020204" pitchFamily="34" charset="0"/>
              </a:defRPr>
            </a:lvl1pPr>
            <a:lvl2pPr marL="742950" indent="-285750">
              <a:defRPr sz="2000" b="1">
                <a:solidFill>
                  <a:schemeClr val="tx1"/>
                </a:solidFill>
                <a:latin typeface="Century Gothic" panose="020B0502020202020204" pitchFamily="34" charset="0"/>
              </a:defRPr>
            </a:lvl2pPr>
            <a:lvl3pPr marL="1143000" indent="-228600">
              <a:defRPr sz="2000" b="1">
                <a:solidFill>
                  <a:schemeClr val="tx1"/>
                </a:solidFill>
                <a:latin typeface="Century Gothic" panose="020B0502020202020204" pitchFamily="34" charset="0"/>
              </a:defRPr>
            </a:lvl3pPr>
            <a:lvl4pPr marL="1600200" indent="-228600">
              <a:defRPr sz="2000" b="1">
                <a:solidFill>
                  <a:schemeClr val="tx1"/>
                </a:solidFill>
                <a:latin typeface="Century Gothic" panose="020B0502020202020204" pitchFamily="34" charset="0"/>
              </a:defRPr>
            </a:lvl4pPr>
            <a:lvl5pPr marL="2057400" indent="-228600">
              <a:defRPr sz="2000" b="1">
                <a:solidFill>
                  <a:schemeClr val="tx1"/>
                </a:solidFill>
                <a:latin typeface="Century Gothic" panose="020B0502020202020204" pitchFamily="34" charset="0"/>
              </a:defRPr>
            </a:lvl5pPr>
            <a:lvl6pPr marL="2514600" indent="-228600" eaLnBrk="0" fontAlgn="base" hangingPunct="0">
              <a:spcBef>
                <a:spcPct val="0"/>
              </a:spcBef>
              <a:spcAft>
                <a:spcPct val="0"/>
              </a:spcAft>
              <a:defRPr sz="2000" b="1">
                <a:solidFill>
                  <a:schemeClr val="tx1"/>
                </a:solidFill>
                <a:latin typeface="Century Gothic" panose="020B0502020202020204" pitchFamily="34" charset="0"/>
              </a:defRPr>
            </a:lvl6pPr>
            <a:lvl7pPr marL="2971800" indent="-228600" eaLnBrk="0" fontAlgn="base" hangingPunct="0">
              <a:spcBef>
                <a:spcPct val="0"/>
              </a:spcBef>
              <a:spcAft>
                <a:spcPct val="0"/>
              </a:spcAft>
              <a:defRPr sz="2000" b="1">
                <a:solidFill>
                  <a:schemeClr val="tx1"/>
                </a:solidFill>
                <a:latin typeface="Century Gothic" panose="020B0502020202020204" pitchFamily="34" charset="0"/>
              </a:defRPr>
            </a:lvl7pPr>
            <a:lvl8pPr marL="3429000" indent="-228600" eaLnBrk="0" fontAlgn="base" hangingPunct="0">
              <a:spcBef>
                <a:spcPct val="0"/>
              </a:spcBef>
              <a:spcAft>
                <a:spcPct val="0"/>
              </a:spcAft>
              <a:defRPr sz="2000" b="1">
                <a:solidFill>
                  <a:schemeClr val="tx1"/>
                </a:solidFill>
                <a:latin typeface="Century Gothic" panose="020B0502020202020204" pitchFamily="34" charset="0"/>
              </a:defRPr>
            </a:lvl8pPr>
            <a:lvl9pPr marL="3886200" indent="-228600" eaLnBrk="0" fontAlgn="base" hangingPunct="0">
              <a:spcBef>
                <a:spcPct val="0"/>
              </a:spcBef>
              <a:spcAft>
                <a:spcPct val="0"/>
              </a:spcAft>
              <a:defRPr sz="2000" b="1">
                <a:solidFill>
                  <a:schemeClr val="tx1"/>
                </a:solidFill>
                <a:latin typeface="Century Gothic" panose="020B0502020202020204" pitchFamily="34" charset="0"/>
              </a:defRPr>
            </a:lvl9pPr>
          </a:lstStyle>
          <a:p>
            <a:pPr algn="r">
              <a:defRPr/>
            </a:pPr>
            <a:r>
              <a:rPr lang="en-US" altLang="es-PE" sz="8000"/>
              <a:t>”</a:t>
            </a:r>
          </a:p>
        </p:txBody>
      </p:sp>
      <p:cxnSp>
        <p:nvCxnSpPr>
          <p:cNvPr id="7" name="Straight Connector 25">
            <a:extLst>
              <a:ext uri="{FF2B5EF4-FFF2-40B4-BE49-F238E27FC236}">
                <a16:creationId xmlns:a16="http://schemas.microsoft.com/office/drawing/2014/main" id="{29EC0198-90DB-4902-BA05-0DFCD8B1F325}"/>
              </a:ext>
            </a:extLst>
          </p:cNvPr>
          <p:cNvCxnSpPr/>
          <p:nvPr/>
        </p:nvCxnSpPr>
        <p:spPr>
          <a:xfrm>
            <a:off x="1277938" y="3429000"/>
            <a:ext cx="6596062"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1409416" y="982132"/>
            <a:ext cx="6325168" cy="2243668"/>
          </a:xfrm>
        </p:spPr>
        <p:txBody>
          <a:bodyPr>
            <a:normAutofit/>
          </a:bodyPr>
          <a:lstStyle>
            <a:lvl1pPr algn="ctr">
              <a:defRPr sz="3200" b="0" cap="none">
                <a:solidFill>
                  <a:schemeClr val="tx1"/>
                </a:solidFill>
              </a:defRPr>
            </a:lvl1pPr>
          </a:lstStyle>
          <a:p>
            <a:r>
              <a:rPr lang="es-ES"/>
              <a:t>Haga clic para modificar el estilo de título del patrón</a:t>
            </a:r>
            <a:endParaRPr lang="en-US" dirty="0"/>
          </a:p>
        </p:txBody>
      </p:sp>
      <p:sp>
        <p:nvSpPr>
          <p:cNvPr id="18" name="Text Placeholder 2"/>
          <p:cNvSpPr>
            <a:spLocks noGrp="1"/>
          </p:cNvSpPr>
          <p:nvPr>
            <p:ph type="body" idx="13"/>
          </p:nvPr>
        </p:nvSpPr>
        <p:spPr>
          <a:xfrm>
            <a:off x="1176868" y="3639312"/>
            <a:ext cx="6798730" cy="886968"/>
          </a:xfrm>
        </p:spPr>
        <p:txBody>
          <a:bodyPr anchor="b">
            <a:normAutofit/>
          </a:bodyPr>
          <a:lstStyle>
            <a:lvl1pPr marL="0" indent="0" algn="l">
              <a:spcBef>
                <a:spcPts val="0"/>
              </a:spcBef>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el estilo de texto del patrón</a:t>
            </a:r>
          </a:p>
        </p:txBody>
      </p:sp>
      <p:sp>
        <p:nvSpPr>
          <p:cNvPr id="3" name="Text Placeholder 2"/>
          <p:cNvSpPr>
            <a:spLocks noGrp="1"/>
          </p:cNvSpPr>
          <p:nvPr>
            <p:ph type="body" idx="1"/>
          </p:nvPr>
        </p:nvSpPr>
        <p:spPr>
          <a:xfrm>
            <a:off x="1176865" y="4529667"/>
            <a:ext cx="6798736" cy="1346200"/>
          </a:xfrm>
        </p:spPr>
        <p:txBody>
          <a:bodyPr>
            <a:normAutofit/>
          </a:bodyPr>
          <a:lstStyle>
            <a:lvl1pPr marL="0" indent="0" algn="l">
              <a:buNone/>
              <a:defRPr sz="1600">
                <a:solidFill>
                  <a:schemeClr val="tx1"/>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el estilo de texto del patrón</a:t>
            </a:r>
          </a:p>
        </p:txBody>
      </p:sp>
      <p:sp>
        <p:nvSpPr>
          <p:cNvPr id="8" name="Date Placeholder 3">
            <a:extLst>
              <a:ext uri="{FF2B5EF4-FFF2-40B4-BE49-F238E27FC236}">
                <a16:creationId xmlns:a16="http://schemas.microsoft.com/office/drawing/2014/main" id="{05D63988-4BDA-43B2-B66B-39BF5347F347}"/>
              </a:ext>
            </a:extLst>
          </p:cNvPr>
          <p:cNvSpPr>
            <a:spLocks noGrp="1"/>
          </p:cNvSpPr>
          <p:nvPr>
            <p:ph type="dt" sz="half" idx="14"/>
          </p:nvPr>
        </p:nvSpPr>
        <p:spPr/>
        <p:txBody>
          <a:bodyPr/>
          <a:lstStyle>
            <a:lvl1pPr>
              <a:defRPr/>
            </a:lvl1pPr>
          </a:lstStyle>
          <a:p>
            <a:pPr>
              <a:defRPr/>
            </a:pPr>
            <a:endParaRPr lang="es-ES"/>
          </a:p>
        </p:txBody>
      </p:sp>
      <p:sp>
        <p:nvSpPr>
          <p:cNvPr id="9" name="Footer Placeholder 4">
            <a:extLst>
              <a:ext uri="{FF2B5EF4-FFF2-40B4-BE49-F238E27FC236}">
                <a16:creationId xmlns:a16="http://schemas.microsoft.com/office/drawing/2014/main" id="{4F5B974A-2AB7-4788-B6C1-DE6F95585772}"/>
              </a:ext>
            </a:extLst>
          </p:cNvPr>
          <p:cNvSpPr>
            <a:spLocks noGrp="1"/>
          </p:cNvSpPr>
          <p:nvPr>
            <p:ph type="ftr" sz="quarter" idx="15"/>
          </p:nvPr>
        </p:nvSpPr>
        <p:spPr/>
        <p:txBody>
          <a:bodyPr/>
          <a:lstStyle>
            <a:lvl1pPr>
              <a:defRPr/>
            </a:lvl1pPr>
          </a:lstStyle>
          <a:p>
            <a:pPr>
              <a:defRPr/>
            </a:pPr>
            <a:endParaRPr lang="es-ES"/>
          </a:p>
        </p:txBody>
      </p:sp>
      <p:sp>
        <p:nvSpPr>
          <p:cNvPr id="10" name="Slide Number Placeholder 5">
            <a:extLst>
              <a:ext uri="{FF2B5EF4-FFF2-40B4-BE49-F238E27FC236}">
                <a16:creationId xmlns:a16="http://schemas.microsoft.com/office/drawing/2014/main" id="{C3D5555C-C24E-4EB8-B753-9D2DCA1D6D01}"/>
              </a:ext>
            </a:extLst>
          </p:cNvPr>
          <p:cNvSpPr>
            <a:spLocks noGrp="1"/>
          </p:cNvSpPr>
          <p:nvPr>
            <p:ph type="sldNum" sz="quarter" idx="16"/>
          </p:nvPr>
        </p:nvSpPr>
        <p:spPr/>
        <p:txBody>
          <a:bodyPr/>
          <a:lstStyle>
            <a:lvl1pPr>
              <a:defRPr/>
            </a:lvl1pPr>
          </a:lstStyle>
          <a:p>
            <a:pPr>
              <a:defRPr/>
            </a:pPr>
            <a:fld id="{439AECE2-F47E-4A27-AFEF-E1DE51C22A83}" type="slidenum">
              <a:rPr lang="es-ES"/>
              <a:pPr>
                <a:defRPr/>
              </a:pPr>
              <a:t>‹Nº›</a:t>
            </a:fld>
            <a:endParaRPr lang="es-ES"/>
          </a:p>
        </p:txBody>
      </p:sp>
    </p:spTree>
    <p:extLst>
      <p:ext uri="{BB962C8B-B14F-4D97-AF65-F5344CB8AC3E}">
        <p14:creationId xmlns:p14="http://schemas.microsoft.com/office/powerpoint/2010/main" val="320633827"/>
      </p:ext>
    </p:extLst>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Verdadero o falso">
    <p:spTree>
      <p:nvGrpSpPr>
        <p:cNvPr id="1" name=""/>
        <p:cNvGrpSpPr/>
        <p:nvPr/>
      </p:nvGrpSpPr>
      <p:grpSpPr>
        <a:xfrm>
          <a:off x="0" y="0"/>
          <a:ext cx="0" cy="0"/>
          <a:chOff x="0" y="0"/>
          <a:chExt cx="0" cy="0"/>
        </a:xfrm>
      </p:grpSpPr>
      <p:cxnSp>
        <p:nvCxnSpPr>
          <p:cNvPr id="5" name="Straight Connector 14">
            <a:extLst>
              <a:ext uri="{FF2B5EF4-FFF2-40B4-BE49-F238E27FC236}">
                <a16:creationId xmlns:a16="http://schemas.microsoft.com/office/drawing/2014/main" id="{F71A8C66-D541-4351-A8B6-B255B9115883}"/>
              </a:ext>
            </a:extLst>
          </p:cNvPr>
          <p:cNvCxnSpPr/>
          <p:nvPr/>
        </p:nvCxnSpPr>
        <p:spPr>
          <a:xfrm>
            <a:off x="1277938" y="3429000"/>
            <a:ext cx="6607175"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1176865" y="982131"/>
            <a:ext cx="6798734" cy="2294467"/>
          </a:xfrm>
        </p:spPr>
        <p:txBody>
          <a:bodyPr rtlCol="0">
            <a:normAutofit/>
          </a:bodyPr>
          <a:lstStyle>
            <a:lvl1pPr>
              <a:defRPr lang="en-US" sz="3200" b="0" dirty="0"/>
            </a:lvl1pPr>
          </a:lstStyle>
          <a:p>
            <a:pPr lvl="0"/>
            <a:r>
              <a:rPr lang="es-ES"/>
              <a:t>Haga clic para modificar el estilo de título del patrón</a:t>
            </a:r>
            <a:endParaRPr lang="en-US" dirty="0"/>
          </a:p>
        </p:txBody>
      </p:sp>
      <p:sp>
        <p:nvSpPr>
          <p:cNvPr id="14" name="Text Placeholder 2"/>
          <p:cNvSpPr>
            <a:spLocks noGrp="1"/>
          </p:cNvSpPr>
          <p:nvPr>
            <p:ph type="body" idx="13"/>
          </p:nvPr>
        </p:nvSpPr>
        <p:spPr>
          <a:xfrm>
            <a:off x="1176868" y="3566160"/>
            <a:ext cx="6798730" cy="905256"/>
          </a:xfrm>
        </p:spPr>
        <p:txBody>
          <a:bodyPr anchor="b">
            <a:normAutofit/>
          </a:bodyPr>
          <a:lstStyle>
            <a:lvl1pPr marL="0" indent="0" algn="l">
              <a:spcBef>
                <a:spcPts val="0"/>
              </a:spcBef>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el estilo de texto del patrón</a:t>
            </a:r>
          </a:p>
        </p:txBody>
      </p:sp>
      <p:sp>
        <p:nvSpPr>
          <p:cNvPr id="3" name="Text Placeholder 2"/>
          <p:cNvSpPr>
            <a:spLocks noGrp="1"/>
          </p:cNvSpPr>
          <p:nvPr>
            <p:ph type="body" idx="1"/>
          </p:nvPr>
        </p:nvSpPr>
        <p:spPr>
          <a:xfrm>
            <a:off x="1176866" y="4470400"/>
            <a:ext cx="6798734" cy="1405467"/>
          </a:xfrm>
        </p:spPr>
        <p:txBody>
          <a:bodyPr>
            <a:normAutofit/>
          </a:bodyPr>
          <a:lstStyle>
            <a:lvl1pPr marL="0" indent="0" algn="l">
              <a:buNone/>
              <a:defRPr sz="1600">
                <a:solidFill>
                  <a:schemeClr val="tx1"/>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el estilo de texto del patrón</a:t>
            </a:r>
          </a:p>
        </p:txBody>
      </p:sp>
      <p:sp>
        <p:nvSpPr>
          <p:cNvPr id="6" name="Date Placeholder 3">
            <a:extLst>
              <a:ext uri="{FF2B5EF4-FFF2-40B4-BE49-F238E27FC236}">
                <a16:creationId xmlns:a16="http://schemas.microsoft.com/office/drawing/2014/main" id="{DF03D644-859A-4D1A-8B1B-AF8C774BD813}"/>
              </a:ext>
            </a:extLst>
          </p:cNvPr>
          <p:cNvSpPr>
            <a:spLocks noGrp="1"/>
          </p:cNvSpPr>
          <p:nvPr>
            <p:ph type="dt" sz="half" idx="14"/>
          </p:nvPr>
        </p:nvSpPr>
        <p:spPr/>
        <p:txBody>
          <a:bodyPr/>
          <a:lstStyle>
            <a:lvl1pPr>
              <a:defRPr/>
            </a:lvl1pPr>
          </a:lstStyle>
          <a:p>
            <a:pPr>
              <a:defRPr/>
            </a:pPr>
            <a:endParaRPr lang="es-ES"/>
          </a:p>
        </p:txBody>
      </p:sp>
      <p:sp>
        <p:nvSpPr>
          <p:cNvPr id="7" name="Footer Placeholder 4">
            <a:extLst>
              <a:ext uri="{FF2B5EF4-FFF2-40B4-BE49-F238E27FC236}">
                <a16:creationId xmlns:a16="http://schemas.microsoft.com/office/drawing/2014/main" id="{0C116EE4-1DBD-4933-ABD9-7285CFCFA1A0}"/>
              </a:ext>
            </a:extLst>
          </p:cNvPr>
          <p:cNvSpPr>
            <a:spLocks noGrp="1"/>
          </p:cNvSpPr>
          <p:nvPr>
            <p:ph type="ftr" sz="quarter" idx="15"/>
          </p:nvPr>
        </p:nvSpPr>
        <p:spPr/>
        <p:txBody>
          <a:bodyPr/>
          <a:lstStyle>
            <a:lvl1pPr>
              <a:defRPr/>
            </a:lvl1pPr>
          </a:lstStyle>
          <a:p>
            <a:pPr>
              <a:defRPr/>
            </a:pPr>
            <a:endParaRPr lang="es-ES"/>
          </a:p>
        </p:txBody>
      </p:sp>
      <p:sp>
        <p:nvSpPr>
          <p:cNvPr id="8" name="Slide Number Placeholder 5">
            <a:extLst>
              <a:ext uri="{FF2B5EF4-FFF2-40B4-BE49-F238E27FC236}">
                <a16:creationId xmlns:a16="http://schemas.microsoft.com/office/drawing/2014/main" id="{F5F13456-6B63-4B44-BE40-1C06A116C38C}"/>
              </a:ext>
            </a:extLst>
          </p:cNvPr>
          <p:cNvSpPr>
            <a:spLocks noGrp="1"/>
          </p:cNvSpPr>
          <p:nvPr>
            <p:ph type="sldNum" sz="quarter" idx="16"/>
          </p:nvPr>
        </p:nvSpPr>
        <p:spPr/>
        <p:txBody>
          <a:bodyPr/>
          <a:lstStyle>
            <a:lvl1pPr>
              <a:defRPr/>
            </a:lvl1pPr>
          </a:lstStyle>
          <a:p>
            <a:pPr>
              <a:defRPr/>
            </a:pPr>
            <a:fld id="{453CEEA4-180F-4039-8BD2-CFBB31432FA7}" type="slidenum">
              <a:rPr lang="es-ES"/>
              <a:pPr>
                <a:defRPr/>
              </a:pPr>
              <a:t>‹Nº›</a:t>
            </a:fld>
            <a:endParaRPr lang="es-ES"/>
          </a:p>
        </p:txBody>
      </p:sp>
    </p:spTree>
    <p:extLst>
      <p:ext uri="{BB962C8B-B14F-4D97-AF65-F5344CB8AC3E}">
        <p14:creationId xmlns:p14="http://schemas.microsoft.com/office/powerpoint/2010/main" val="2785098586"/>
      </p:ext>
    </p:extLst>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cxnSp>
        <p:nvCxnSpPr>
          <p:cNvPr id="4" name="Straight Connector 13">
            <a:extLst>
              <a:ext uri="{FF2B5EF4-FFF2-40B4-BE49-F238E27FC236}">
                <a16:creationId xmlns:a16="http://schemas.microsoft.com/office/drawing/2014/main" id="{A08E0323-FCA1-4169-87AB-7BF3EE9920D7}"/>
              </a:ext>
            </a:extLst>
          </p:cNvPr>
          <p:cNvCxnSpPr/>
          <p:nvPr/>
        </p:nvCxnSpPr>
        <p:spPr>
          <a:xfrm>
            <a:off x="1277938" y="2354263"/>
            <a:ext cx="6607175"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lvl1pPr algn="ctr">
              <a:defRPr/>
            </a:lvl1p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1176865" y="2490135"/>
            <a:ext cx="6798736" cy="3385733"/>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3">
            <a:extLst>
              <a:ext uri="{FF2B5EF4-FFF2-40B4-BE49-F238E27FC236}">
                <a16:creationId xmlns:a16="http://schemas.microsoft.com/office/drawing/2014/main" id="{03DF76BE-F711-429F-B2C1-39F5B44CDE02}"/>
              </a:ext>
            </a:extLst>
          </p:cNvPr>
          <p:cNvSpPr>
            <a:spLocks noGrp="1"/>
          </p:cNvSpPr>
          <p:nvPr>
            <p:ph type="dt" sz="half" idx="10"/>
          </p:nvPr>
        </p:nvSpPr>
        <p:spPr/>
        <p:txBody>
          <a:bodyPr/>
          <a:lstStyle>
            <a:lvl1pPr>
              <a:defRPr/>
            </a:lvl1pPr>
          </a:lstStyle>
          <a:p>
            <a:pPr>
              <a:defRPr/>
            </a:pPr>
            <a:endParaRPr lang="es-ES"/>
          </a:p>
        </p:txBody>
      </p:sp>
      <p:sp>
        <p:nvSpPr>
          <p:cNvPr id="6" name="Footer Placeholder 4">
            <a:extLst>
              <a:ext uri="{FF2B5EF4-FFF2-40B4-BE49-F238E27FC236}">
                <a16:creationId xmlns:a16="http://schemas.microsoft.com/office/drawing/2014/main" id="{388A98D0-3FBF-4FEF-B764-0932B29D67B3}"/>
              </a:ext>
            </a:extLst>
          </p:cNvPr>
          <p:cNvSpPr>
            <a:spLocks noGrp="1"/>
          </p:cNvSpPr>
          <p:nvPr>
            <p:ph type="ftr" sz="quarter" idx="11"/>
          </p:nvPr>
        </p:nvSpPr>
        <p:spPr/>
        <p:txBody>
          <a:bodyPr/>
          <a:lstStyle>
            <a:lvl1pPr>
              <a:defRPr/>
            </a:lvl1pPr>
          </a:lstStyle>
          <a:p>
            <a:pPr>
              <a:defRPr/>
            </a:pPr>
            <a:endParaRPr lang="es-ES"/>
          </a:p>
        </p:txBody>
      </p:sp>
      <p:sp>
        <p:nvSpPr>
          <p:cNvPr id="7" name="Slide Number Placeholder 5">
            <a:extLst>
              <a:ext uri="{FF2B5EF4-FFF2-40B4-BE49-F238E27FC236}">
                <a16:creationId xmlns:a16="http://schemas.microsoft.com/office/drawing/2014/main" id="{3AFEEBDC-8ABD-4360-9ADE-75C679B3A131}"/>
              </a:ext>
            </a:extLst>
          </p:cNvPr>
          <p:cNvSpPr>
            <a:spLocks noGrp="1"/>
          </p:cNvSpPr>
          <p:nvPr>
            <p:ph type="sldNum" sz="quarter" idx="12"/>
          </p:nvPr>
        </p:nvSpPr>
        <p:spPr/>
        <p:txBody>
          <a:bodyPr/>
          <a:lstStyle>
            <a:lvl1pPr>
              <a:defRPr/>
            </a:lvl1pPr>
          </a:lstStyle>
          <a:p>
            <a:pPr>
              <a:defRPr/>
            </a:pPr>
            <a:fld id="{49F1B73F-CD36-4E89-B348-A7BAFB65733B}" type="slidenum">
              <a:rPr lang="es-ES"/>
              <a:pPr>
                <a:defRPr/>
              </a:pPr>
              <a:t>‹Nº›</a:t>
            </a:fld>
            <a:endParaRPr lang="es-ES"/>
          </a:p>
        </p:txBody>
      </p:sp>
    </p:spTree>
    <p:extLst>
      <p:ext uri="{BB962C8B-B14F-4D97-AF65-F5344CB8AC3E}">
        <p14:creationId xmlns:p14="http://schemas.microsoft.com/office/powerpoint/2010/main" val="171286325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cxnSp>
        <p:nvCxnSpPr>
          <p:cNvPr id="4" name="Straight Connector 13">
            <a:extLst>
              <a:ext uri="{FF2B5EF4-FFF2-40B4-BE49-F238E27FC236}">
                <a16:creationId xmlns:a16="http://schemas.microsoft.com/office/drawing/2014/main" id="{4A475B2B-E11B-4AF5-B264-3F60B5948A27}"/>
              </a:ext>
            </a:extLst>
          </p:cNvPr>
          <p:cNvCxnSpPr/>
          <p:nvPr/>
        </p:nvCxnSpPr>
        <p:spPr>
          <a:xfrm>
            <a:off x="6245225" y="906463"/>
            <a:ext cx="0" cy="4968875"/>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Vertical Title 1"/>
          <p:cNvSpPr>
            <a:spLocks noGrp="1"/>
          </p:cNvSpPr>
          <p:nvPr>
            <p:ph type="title" orient="vert"/>
          </p:nvPr>
        </p:nvSpPr>
        <p:spPr>
          <a:xfrm>
            <a:off x="6356667" y="906873"/>
            <a:ext cx="1618930" cy="4968995"/>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1176867" y="906873"/>
            <a:ext cx="4915509" cy="4968993"/>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3">
            <a:extLst>
              <a:ext uri="{FF2B5EF4-FFF2-40B4-BE49-F238E27FC236}">
                <a16:creationId xmlns:a16="http://schemas.microsoft.com/office/drawing/2014/main" id="{6D09715B-5D57-493A-9D3C-6897BE63BB22}"/>
              </a:ext>
            </a:extLst>
          </p:cNvPr>
          <p:cNvSpPr>
            <a:spLocks noGrp="1"/>
          </p:cNvSpPr>
          <p:nvPr>
            <p:ph type="dt" sz="half" idx="10"/>
          </p:nvPr>
        </p:nvSpPr>
        <p:spPr/>
        <p:txBody>
          <a:bodyPr/>
          <a:lstStyle>
            <a:lvl1pPr>
              <a:defRPr/>
            </a:lvl1pPr>
          </a:lstStyle>
          <a:p>
            <a:pPr>
              <a:defRPr/>
            </a:pPr>
            <a:endParaRPr lang="es-ES"/>
          </a:p>
        </p:txBody>
      </p:sp>
      <p:sp>
        <p:nvSpPr>
          <p:cNvPr id="6" name="Footer Placeholder 4">
            <a:extLst>
              <a:ext uri="{FF2B5EF4-FFF2-40B4-BE49-F238E27FC236}">
                <a16:creationId xmlns:a16="http://schemas.microsoft.com/office/drawing/2014/main" id="{DE62BDE1-7107-43EE-8CAF-F22EEBACD3C0}"/>
              </a:ext>
            </a:extLst>
          </p:cNvPr>
          <p:cNvSpPr>
            <a:spLocks noGrp="1"/>
          </p:cNvSpPr>
          <p:nvPr>
            <p:ph type="ftr" sz="quarter" idx="11"/>
          </p:nvPr>
        </p:nvSpPr>
        <p:spPr/>
        <p:txBody>
          <a:bodyPr/>
          <a:lstStyle>
            <a:lvl1pPr>
              <a:defRPr/>
            </a:lvl1pPr>
          </a:lstStyle>
          <a:p>
            <a:pPr>
              <a:defRPr/>
            </a:pPr>
            <a:endParaRPr lang="es-ES"/>
          </a:p>
        </p:txBody>
      </p:sp>
      <p:sp>
        <p:nvSpPr>
          <p:cNvPr id="7" name="Slide Number Placeholder 5">
            <a:extLst>
              <a:ext uri="{FF2B5EF4-FFF2-40B4-BE49-F238E27FC236}">
                <a16:creationId xmlns:a16="http://schemas.microsoft.com/office/drawing/2014/main" id="{1ED2EADF-0766-48EA-9F89-7A0D75DA8DBD}"/>
              </a:ext>
            </a:extLst>
          </p:cNvPr>
          <p:cNvSpPr>
            <a:spLocks noGrp="1"/>
          </p:cNvSpPr>
          <p:nvPr>
            <p:ph type="sldNum" sz="quarter" idx="12"/>
          </p:nvPr>
        </p:nvSpPr>
        <p:spPr/>
        <p:txBody>
          <a:bodyPr/>
          <a:lstStyle>
            <a:lvl1pPr>
              <a:defRPr/>
            </a:lvl1pPr>
          </a:lstStyle>
          <a:p>
            <a:pPr>
              <a:defRPr/>
            </a:pPr>
            <a:fld id="{4B06800F-96BE-48BB-8170-3A73F27C6688}" type="slidenum">
              <a:rPr lang="es-ES"/>
              <a:pPr>
                <a:defRPr/>
              </a:pPr>
              <a:t>‹Nº›</a:t>
            </a:fld>
            <a:endParaRPr lang="es-ES"/>
          </a:p>
        </p:txBody>
      </p:sp>
    </p:spTree>
    <p:extLst>
      <p:ext uri="{BB962C8B-B14F-4D97-AF65-F5344CB8AC3E}">
        <p14:creationId xmlns:p14="http://schemas.microsoft.com/office/powerpoint/2010/main" val="22572253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cxnSp>
        <p:nvCxnSpPr>
          <p:cNvPr id="4" name="Straight Connector 6">
            <a:extLst>
              <a:ext uri="{FF2B5EF4-FFF2-40B4-BE49-F238E27FC236}">
                <a16:creationId xmlns:a16="http://schemas.microsoft.com/office/drawing/2014/main" id="{C9DB15AB-4EDE-4D4A-9A74-EA17A1186862}"/>
              </a:ext>
            </a:extLst>
          </p:cNvPr>
          <p:cNvCxnSpPr/>
          <p:nvPr/>
        </p:nvCxnSpPr>
        <p:spPr>
          <a:xfrm>
            <a:off x="1277938" y="2355850"/>
            <a:ext cx="6596062"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3">
            <a:extLst>
              <a:ext uri="{FF2B5EF4-FFF2-40B4-BE49-F238E27FC236}">
                <a16:creationId xmlns:a16="http://schemas.microsoft.com/office/drawing/2014/main" id="{BA5A620F-15D5-44E2-95E1-DAC41B532FC3}"/>
              </a:ext>
            </a:extLst>
          </p:cNvPr>
          <p:cNvSpPr>
            <a:spLocks noGrp="1"/>
          </p:cNvSpPr>
          <p:nvPr>
            <p:ph type="dt" sz="half" idx="10"/>
          </p:nvPr>
        </p:nvSpPr>
        <p:spPr/>
        <p:txBody>
          <a:bodyPr/>
          <a:lstStyle>
            <a:lvl1pPr>
              <a:defRPr/>
            </a:lvl1pPr>
          </a:lstStyle>
          <a:p>
            <a:pPr>
              <a:defRPr/>
            </a:pPr>
            <a:endParaRPr lang="es-ES"/>
          </a:p>
        </p:txBody>
      </p:sp>
      <p:sp>
        <p:nvSpPr>
          <p:cNvPr id="6" name="Footer Placeholder 4">
            <a:extLst>
              <a:ext uri="{FF2B5EF4-FFF2-40B4-BE49-F238E27FC236}">
                <a16:creationId xmlns:a16="http://schemas.microsoft.com/office/drawing/2014/main" id="{A0A9E6F5-B6E0-4A19-8D83-D28F56A6B724}"/>
              </a:ext>
            </a:extLst>
          </p:cNvPr>
          <p:cNvSpPr>
            <a:spLocks noGrp="1"/>
          </p:cNvSpPr>
          <p:nvPr>
            <p:ph type="ftr" sz="quarter" idx="11"/>
          </p:nvPr>
        </p:nvSpPr>
        <p:spPr/>
        <p:txBody>
          <a:bodyPr/>
          <a:lstStyle>
            <a:lvl1pPr>
              <a:defRPr/>
            </a:lvl1pPr>
          </a:lstStyle>
          <a:p>
            <a:pPr>
              <a:defRPr/>
            </a:pPr>
            <a:endParaRPr lang="es-ES"/>
          </a:p>
        </p:txBody>
      </p:sp>
      <p:sp>
        <p:nvSpPr>
          <p:cNvPr id="7" name="Slide Number Placeholder 5">
            <a:extLst>
              <a:ext uri="{FF2B5EF4-FFF2-40B4-BE49-F238E27FC236}">
                <a16:creationId xmlns:a16="http://schemas.microsoft.com/office/drawing/2014/main" id="{0856F36B-A037-42BA-90C1-3F53DFB6118F}"/>
              </a:ext>
            </a:extLst>
          </p:cNvPr>
          <p:cNvSpPr>
            <a:spLocks noGrp="1"/>
          </p:cNvSpPr>
          <p:nvPr>
            <p:ph type="sldNum" sz="quarter" idx="12"/>
          </p:nvPr>
        </p:nvSpPr>
        <p:spPr/>
        <p:txBody>
          <a:bodyPr/>
          <a:lstStyle>
            <a:lvl1pPr>
              <a:defRPr/>
            </a:lvl1pPr>
          </a:lstStyle>
          <a:p>
            <a:pPr>
              <a:defRPr/>
            </a:pPr>
            <a:fld id="{6F147F49-CBF8-40C2-89C8-F1EC049B0424}" type="slidenum">
              <a:rPr lang="es-ES"/>
              <a:pPr>
                <a:defRPr/>
              </a:pPr>
              <a:t>‹Nº›</a:t>
            </a:fld>
            <a:endParaRPr lang="es-ES"/>
          </a:p>
        </p:txBody>
      </p:sp>
    </p:spTree>
    <p:extLst>
      <p:ext uri="{BB962C8B-B14F-4D97-AF65-F5344CB8AC3E}">
        <p14:creationId xmlns:p14="http://schemas.microsoft.com/office/powerpoint/2010/main" val="35428368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cxnSp>
        <p:nvCxnSpPr>
          <p:cNvPr id="4" name="Straight Connector 30">
            <a:extLst>
              <a:ext uri="{FF2B5EF4-FFF2-40B4-BE49-F238E27FC236}">
                <a16:creationId xmlns:a16="http://schemas.microsoft.com/office/drawing/2014/main" id="{56DBF658-3339-40FF-A0BE-66DE079A49CC}"/>
              </a:ext>
            </a:extLst>
          </p:cNvPr>
          <p:cNvCxnSpPr/>
          <p:nvPr/>
        </p:nvCxnSpPr>
        <p:spPr>
          <a:xfrm>
            <a:off x="1277938" y="3598863"/>
            <a:ext cx="6596062"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1278465" y="1641413"/>
            <a:ext cx="6595534" cy="1822514"/>
          </a:xfrm>
        </p:spPr>
        <p:txBody>
          <a:bodyPr anchor="b">
            <a:normAutofit/>
          </a:bodyPr>
          <a:lstStyle>
            <a:lvl1pPr algn="ctr">
              <a:defRPr sz="4000"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278465" y="3734859"/>
            <a:ext cx="6595534" cy="1090015"/>
          </a:xfrm>
        </p:spPr>
        <p:txBody>
          <a:bodyPr>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el estilo de texto del patrón</a:t>
            </a:r>
          </a:p>
        </p:txBody>
      </p:sp>
      <p:sp>
        <p:nvSpPr>
          <p:cNvPr id="5" name="Date Placeholder 3">
            <a:extLst>
              <a:ext uri="{FF2B5EF4-FFF2-40B4-BE49-F238E27FC236}">
                <a16:creationId xmlns:a16="http://schemas.microsoft.com/office/drawing/2014/main" id="{3E09803E-E69D-4B8D-A15C-2B7CF22B95F3}"/>
              </a:ext>
            </a:extLst>
          </p:cNvPr>
          <p:cNvSpPr>
            <a:spLocks noGrp="1"/>
          </p:cNvSpPr>
          <p:nvPr>
            <p:ph type="dt" sz="half" idx="10"/>
          </p:nvPr>
        </p:nvSpPr>
        <p:spPr/>
        <p:txBody>
          <a:bodyPr/>
          <a:lstStyle>
            <a:lvl1pPr>
              <a:defRPr/>
            </a:lvl1pPr>
          </a:lstStyle>
          <a:p>
            <a:pPr>
              <a:defRPr/>
            </a:pPr>
            <a:endParaRPr lang="es-ES"/>
          </a:p>
        </p:txBody>
      </p:sp>
      <p:sp>
        <p:nvSpPr>
          <p:cNvPr id="6" name="Footer Placeholder 4">
            <a:extLst>
              <a:ext uri="{FF2B5EF4-FFF2-40B4-BE49-F238E27FC236}">
                <a16:creationId xmlns:a16="http://schemas.microsoft.com/office/drawing/2014/main" id="{F677E309-12C8-4A07-86E0-1F1AAE83DB57}"/>
              </a:ext>
            </a:extLst>
          </p:cNvPr>
          <p:cNvSpPr>
            <a:spLocks noGrp="1"/>
          </p:cNvSpPr>
          <p:nvPr>
            <p:ph type="ftr" sz="quarter" idx="11"/>
          </p:nvPr>
        </p:nvSpPr>
        <p:spPr/>
        <p:txBody>
          <a:bodyPr/>
          <a:lstStyle>
            <a:lvl1pPr>
              <a:defRPr/>
            </a:lvl1pPr>
          </a:lstStyle>
          <a:p>
            <a:pPr>
              <a:defRPr/>
            </a:pPr>
            <a:endParaRPr lang="es-ES"/>
          </a:p>
        </p:txBody>
      </p:sp>
      <p:sp>
        <p:nvSpPr>
          <p:cNvPr id="7" name="Slide Number Placeholder 5">
            <a:extLst>
              <a:ext uri="{FF2B5EF4-FFF2-40B4-BE49-F238E27FC236}">
                <a16:creationId xmlns:a16="http://schemas.microsoft.com/office/drawing/2014/main" id="{B2B8D96A-6693-4900-AB79-56F202F0B7A2}"/>
              </a:ext>
            </a:extLst>
          </p:cNvPr>
          <p:cNvSpPr>
            <a:spLocks noGrp="1"/>
          </p:cNvSpPr>
          <p:nvPr>
            <p:ph type="sldNum" sz="quarter" idx="12"/>
          </p:nvPr>
        </p:nvSpPr>
        <p:spPr/>
        <p:txBody>
          <a:bodyPr/>
          <a:lstStyle>
            <a:lvl1pPr>
              <a:defRPr/>
            </a:lvl1pPr>
          </a:lstStyle>
          <a:p>
            <a:pPr>
              <a:defRPr/>
            </a:pPr>
            <a:fld id="{4677A8F7-4E3F-4B01-A1C1-690550A94B34}" type="slidenum">
              <a:rPr lang="es-ES"/>
              <a:pPr>
                <a:defRPr/>
              </a:pPr>
              <a:t>‹Nº›</a:t>
            </a:fld>
            <a:endParaRPr lang="es-ES"/>
          </a:p>
        </p:txBody>
      </p:sp>
    </p:spTree>
    <p:extLst>
      <p:ext uri="{BB962C8B-B14F-4D97-AF65-F5344CB8AC3E}">
        <p14:creationId xmlns:p14="http://schemas.microsoft.com/office/powerpoint/2010/main" val="33293745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cxnSp>
        <p:nvCxnSpPr>
          <p:cNvPr id="5" name="Straight Connector 7">
            <a:extLst>
              <a:ext uri="{FF2B5EF4-FFF2-40B4-BE49-F238E27FC236}">
                <a16:creationId xmlns:a16="http://schemas.microsoft.com/office/drawing/2014/main" id="{2F2E27EB-2749-4CF3-95FB-F173817D1861}"/>
              </a:ext>
            </a:extLst>
          </p:cNvPr>
          <p:cNvCxnSpPr/>
          <p:nvPr/>
        </p:nvCxnSpPr>
        <p:spPr>
          <a:xfrm>
            <a:off x="1277938" y="2355850"/>
            <a:ext cx="6596062"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1176866" y="915337"/>
            <a:ext cx="6798734" cy="1303867"/>
          </a:xfrm>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1176866" y="2487168"/>
            <a:ext cx="3337560" cy="3447288"/>
          </a:xfrm>
        </p:spPr>
        <p:txBody>
          <a:bodyPr>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4645152" y="2487168"/>
            <a:ext cx="3337560" cy="3447288"/>
          </a:xfrm>
        </p:spPr>
        <p:txBody>
          <a:bodyPr>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6" name="Date Placeholder 4">
            <a:extLst>
              <a:ext uri="{FF2B5EF4-FFF2-40B4-BE49-F238E27FC236}">
                <a16:creationId xmlns:a16="http://schemas.microsoft.com/office/drawing/2014/main" id="{172D4AD2-B9E4-4049-B572-DF6087E60A55}"/>
              </a:ext>
            </a:extLst>
          </p:cNvPr>
          <p:cNvSpPr>
            <a:spLocks noGrp="1"/>
          </p:cNvSpPr>
          <p:nvPr>
            <p:ph type="dt" sz="half" idx="10"/>
          </p:nvPr>
        </p:nvSpPr>
        <p:spPr/>
        <p:txBody>
          <a:bodyPr/>
          <a:lstStyle>
            <a:lvl1pPr>
              <a:defRPr/>
            </a:lvl1pPr>
          </a:lstStyle>
          <a:p>
            <a:pPr>
              <a:defRPr/>
            </a:pPr>
            <a:endParaRPr lang="es-ES"/>
          </a:p>
        </p:txBody>
      </p:sp>
      <p:sp>
        <p:nvSpPr>
          <p:cNvPr id="7" name="Footer Placeholder 5">
            <a:extLst>
              <a:ext uri="{FF2B5EF4-FFF2-40B4-BE49-F238E27FC236}">
                <a16:creationId xmlns:a16="http://schemas.microsoft.com/office/drawing/2014/main" id="{B6A14984-7ABB-4BA2-85DF-CBD5E3FE89CC}"/>
              </a:ext>
            </a:extLst>
          </p:cNvPr>
          <p:cNvSpPr>
            <a:spLocks noGrp="1"/>
          </p:cNvSpPr>
          <p:nvPr>
            <p:ph type="ftr" sz="quarter" idx="11"/>
          </p:nvPr>
        </p:nvSpPr>
        <p:spPr/>
        <p:txBody>
          <a:bodyPr/>
          <a:lstStyle>
            <a:lvl1pPr>
              <a:defRPr/>
            </a:lvl1pPr>
          </a:lstStyle>
          <a:p>
            <a:pPr>
              <a:defRPr/>
            </a:pPr>
            <a:endParaRPr lang="es-ES"/>
          </a:p>
        </p:txBody>
      </p:sp>
      <p:sp>
        <p:nvSpPr>
          <p:cNvPr id="8" name="Slide Number Placeholder 6">
            <a:extLst>
              <a:ext uri="{FF2B5EF4-FFF2-40B4-BE49-F238E27FC236}">
                <a16:creationId xmlns:a16="http://schemas.microsoft.com/office/drawing/2014/main" id="{F40D91C7-55FC-4CFD-A56E-D2830ACE6458}"/>
              </a:ext>
            </a:extLst>
          </p:cNvPr>
          <p:cNvSpPr>
            <a:spLocks noGrp="1"/>
          </p:cNvSpPr>
          <p:nvPr>
            <p:ph type="sldNum" sz="quarter" idx="12"/>
          </p:nvPr>
        </p:nvSpPr>
        <p:spPr/>
        <p:txBody>
          <a:bodyPr/>
          <a:lstStyle>
            <a:lvl1pPr>
              <a:defRPr/>
            </a:lvl1pPr>
          </a:lstStyle>
          <a:p>
            <a:pPr>
              <a:defRPr/>
            </a:pPr>
            <a:fld id="{2F5DE334-B7D0-43BC-94DC-9ABF6B7E94C8}" type="slidenum">
              <a:rPr lang="es-ES"/>
              <a:pPr>
                <a:defRPr/>
              </a:pPr>
              <a:t>‹Nº›</a:t>
            </a:fld>
            <a:endParaRPr lang="es-ES"/>
          </a:p>
        </p:txBody>
      </p:sp>
    </p:spTree>
    <p:extLst>
      <p:ext uri="{BB962C8B-B14F-4D97-AF65-F5344CB8AC3E}">
        <p14:creationId xmlns:p14="http://schemas.microsoft.com/office/powerpoint/2010/main" val="1618336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cxnSp>
        <p:nvCxnSpPr>
          <p:cNvPr id="7" name="Straight Connector 40">
            <a:extLst>
              <a:ext uri="{FF2B5EF4-FFF2-40B4-BE49-F238E27FC236}">
                <a16:creationId xmlns:a16="http://schemas.microsoft.com/office/drawing/2014/main" id="{B4CD6340-4989-4EFE-8AF8-704F5088BE2D}"/>
              </a:ext>
            </a:extLst>
          </p:cNvPr>
          <p:cNvCxnSpPr/>
          <p:nvPr/>
        </p:nvCxnSpPr>
        <p:spPr>
          <a:xfrm>
            <a:off x="1277938" y="2354263"/>
            <a:ext cx="6596062"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lvl1pPr>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176868" y="2658533"/>
            <a:ext cx="333756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Content Placeholder 3"/>
          <p:cNvSpPr>
            <a:spLocks noGrp="1"/>
          </p:cNvSpPr>
          <p:nvPr>
            <p:ph sz="half" idx="2"/>
          </p:nvPr>
        </p:nvSpPr>
        <p:spPr>
          <a:xfrm>
            <a:off x="1176868" y="3243263"/>
            <a:ext cx="3337560" cy="2706624"/>
          </a:xfrm>
        </p:spPr>
        <p:txBody>
          <a:bodyPr>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4641832" y="2658533"/>
            <a:ext cx="333756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Content Placeholder 5"/>
          <p:cNvSpPr>
            <a:spLocks noGrp="1"/>
          </p:cNvSpPr>
          <p:nvPr>
            <p:ph sz="quarter" idx="4"/>
          </p:nvPr>
        </p:nvSpPr>
        <p:spPr>
          <a:xfrm>
            <a:off x="4641832" y="3243263"/>
            <a:ext cx="3337560" cy="2706624"/>
          </a:xfrm>
        </p:spPr>
        <p:txBody>
          <a:bodyPr>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8" name="Date Placeholder 6">
            <a:extLst>
              <a:ext uri="{FF2B5EF4-FFF2-40B4-BE49-F238E27FC236}">
                <a16:creationId xmlns:a16="http://schemas.microsoft.com/office/drawing/2014/main" id="{6EE087D9-2888-49E0-86E2-0F616723C363}"/>
              </a:ext>
            </a:extLst>
          </p:cNvPr>
          <p:cNvSpPr>
            <a:spLocks noGrp="1"/>
          </p:cNvSpPr>
          <p:nvPr>
            <p:ph type="dt" sz="half" idx="10"/>
          </p:nvPr>
        </p:nvSpPr>
        <p:spPr/>
        <p:txBody>
          <a:bodyPr/>
          <a:lstStyle>
            <a:lvl1pPr>
              <a:defRPr/>
            </a:lvl1pPr>
          </a:lstStyle>
          <a:p>
            <a:pPr>
              <a:defRPr/>
            </a:pPr>
            <a:endParaRPr lang="es-ES"/>
          </a:p>
        </p:txBody>
      </p:sp>
      <p:sp>
        <p:nvSpPr>
          <p:cNvPr id="9" name="Footer Placeholder 7">
            <a:extLst>
              <a:ext uri="{FF2B5EF4-FFF2-40B4-BE49-F238E27FC236}">
                <a16:creationId xmlns:a16="http://schemas.microsoft.com/office/drawing/2014/main" id="{C17E7684-03D7-4116-8E12-C8B51C77A330}"/>
              </a:ext>
            </a:extLst>
          </p:cNvPr>
          <p:cNvSpPr>
            <a:spLocks noGrp="1"/>
          </p:cNvSpPr>
          <p:nvPr>
            <p:ph type="ftr" sz="quarter" idx="11"/>
          </p:nvPr>
        </p:nvSpPr>
        <p:spPr/>
        <p:txBody>
          <a:bodyPr/>
          <a:lstStyle>
            <a:lvl1pPr>
              <a:defRPr/>
            </a:lvl1pPr>
          </a:lstStyle>
          <a:p>
            <a:pPr>
              <a:defRPr/>
            </a:pPr>
            <a:endParaRPr lang="es-ES"/>
          </a:p>
        </p:txBody>
      </p:sp>
      <p:sp>
        <p:nvSpPr>
          <p:cNvPr id="10" name="Slide Number Placeholder 8">
            <a:extLst>
              <a:ext uri="{FF2B5EF4-FFF2-40B4-BE49-F238E27FC236}">
                <a16:creationId xmlns:a16="http://schemas.microsoft.com/office/drawing/2014/main" id="{039637BA-5970-4E8C-9671-3A11A76678D1}"/>
              </a:ext>
            </a:extLst>
          </p:cNvPr>
          <p:cNvSpPr>
            <a:spLocks noGrp="1"/>
          </p:cNvSpPr>
          <p:nvPr>
            <p:ph type="sldNum" sz="quarter" idx="12"/>
          </p:nvPr>
        </p:nvSpPr>
        <p:spPr/>
        <p:txBody>
          <a:bodyPr/>
          <a:lstStyle>
            <a:lvl1pPr>
              <a:defRPr/>
            </a:lvl1pPr>
          </a:lstStyle>
          <a:p>
            <a:pPr>
              <a:defRPr/>
            </a:pPr>
            <a:fld id="{D623C48D-1141-4579-80B2-119B1A2A7638}" type="slidenum">
              <a:rPr lang="es-ES"/>
              <a:pPr>
                <a:defRPr/>
              </a:pPr>
              <a:t>‹Nº›</a:t>
            </a:fld>
            <a:endParaRPr lang="es-ES"/>
          </a:p>
        </p:txBody>
      </p:sp>
    </p:spTree>
    <p:extLst>
      <p:ext uri="{BB962C8B-B14F-4D97-AF65-F5344CB8AC3E}">
        <p14:creationId xmlns:p14="http://schemas.microsoft.com/office/powerpoint/2010/main" val="13402714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cxnSp>
        <p:nvCxnSpPr>
          <p:cNvPr id="3" name="Straight Connector 13">
            <a:extLst>
              <a:ext uri="{FF2B5EF4-FFF2-40B4-BE49-F238E27FC236}">
                <a16:creationId xmlns:a16="http://schemas.microsoft.com/office/drawing/2014/main" id="{2587B7F6-4BBD-4B98-8A65-060C0FDEE1F4}"/>
              </a:ext>
            </a:extLst>
          </p:cNvPr>
          <p:cNvCxnSpPr/>
          <p:nvPr/>
        </p:nvCxnSpPr>
        <p:spPr>
          <a:xfrm>
            <a:off x="1277938" y="2354263"/>
            <a:ext cx="6596062"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1176865" y="915337"/>
            <a:ext cx="6798735" cy="1303867"/>
          </a:xfrm>
        </p:spPr>
        <p:txBody>
          <a:bodyPr/>
          <a:lstStyle/>
          <a:p>
            <a:r>
              <a:rPr lang="es-ES"/>
              <a:t>Haga clic para modificar el estilo de título del patrón</a:t>
            </a:r>
            <a:endParaRPr lang="en-US" dirty="0"/>
          </a:p>
        </p:txBody>
      </p:sp>
      <p:sp>
        <p:nvSpPr>
          <p:cNvPr id="4" name="Date Placeholder 2">
            <a:extLst>
              <a:ext uri="{FF2B5EF4-FFF2-40B4-BE49-F238E27FC236}">
                <a16:creationId xmlns:a16="http://schemas.microsoft.com/office/drawing/2014/main" id="{5A2DE731-136B-4D52-8AD7-2A7B23B5B983}"/>
              </a:ext>
            </a:extLst>
          </p:cNvPr>
          <p:cNvSpPr>
            <a:spLocks noGrp="1"/>
          </p:cNvSpPr>
          <p:nvPr>
            <p:ph type="dt" sz="half" idx="10"/>
          </p:nvPr>
        </p:nvSpPr>
        <p:spPr/>
        <p:txBody>
          <a:bodyPr/>
          <a:lstStyle>
            <a:lvl1pPr>
              <a:defRPr/>
            </a:lvl1pPr>
          </a:lstStyle>
          <a:p>
            <a:pPr>
              <a:defRPr/>
            </a:pPr>
            <a:endParaRPr lang="es-ES"/>
          </a:p>
        </p:txBody>
      </p:sp>
      <p:sp>
        <p:nvSpPr>
          <p:cNvPr id="5" name="Footer Placeholder 3">
            <a:extLst>
              <a:ext uri="{FF2B5EF4-FFF2-40B4-BE49-F238E27FC236}">
                <a16:creationId xmlns:a16="http://schemas.microsoft.com/office/drawing/2014/main" id="{C398F7E6-CB50-400C-8C21-934C333FBCF0}"/>
              </a:ext>
            </a:extLst>
          </p:cNvPr>
          <p:cNvSpPr>
            <a:spLocks noGrp="1"/>
          </p:cNvSpPr>
          <p:nvPr>
            <p:ph type="ftr" sz="quarter" idx="11"/>
          </p:nvPr>
        </p:nvSpPr>
        <p:spPr/>
        <p:txBody>
          <a:bodyPr/>
          <a:lstStyle>
            <a:lvl1pPr>
              <a:defRPr/>
            </a:lvl1pPr>
          </a:lstStyle>
          <a:p>
            <a:pPr>
              <a:defRPr/>
            </a:pPr>
            <a:endParaRPr lang="es-ES"/>
          </a:p>
        </p:txBody>
      </p:sp>
      <p:sp>
        <p:nvSpPr>
          <p:cNvPr id="6" name="Slide Number Placeholder 4">
            <a:extLst>
              <a:ext uri="{FF2B5EF4-FFF2-40B4-BE49-F238E27FC236}">
                <a16:creationId xmlns:a16="http://schemas.microsoft.com/office/drawing/2014/main" id="{4B47AD84-4210-4E55-9D15-B33869AEAAA9}"/>
              </a:ext>
            </a:extLst>
          </p:cNvPr>
          <p:cNvSpPr>
            <a:spLocks noGrp="1"/>
          </p:cNvSpPr>
          <p:nvPr>
            <p:ph type="sldNum" sz="quarter" idx="12"/>
          </p:nvPr>
        </p:nvSpPr>
        <p:spPr/>
        <p:txBody>
          <a:bodyPr/>
          <a:lstStyle>
            <a:lvl1pPr>
              <a:defRPr/>
            </a:lvl1pPr>
          </a:lstStyle>
          <a:p>
            <a:pPr>
              <a:defRPr/>
            </a:pPr>
            <a:fld id="{4BA66AFF-1AA9-4846-B212-D1096C6D6884}" type="slidenum">
              <a:rPr lang="es-ES"/>
              <a:pPr>
                <a:defRPr/>
              </a:pPr>
              <a:t>‹Nº›</a:t>
            </a:fld>
            <a:endParaRPr lang="es-ES"/>
          </a:p>
        </p:txBody>
      </p:sp>
    </p:spTree>
    <p:extLst>
      <p:ext uri="{BB962C8B-B14F-4D97-AF65-F5344CB8AC3E}">
        <p14:creationId xmlns:p14="http://schemas.microsoft.com/office/powerpoint/2010/main" val="3849196155"/>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781CD13B-E960-4D71-8D84-EB4868BA43F0}"/>
              </a:ext>
            </a:extLst>
          </p:cNvPr>
          <p:cNvSpPr>
            <a:spLocks noGrp="1"/>
          </p:cNvSpPr>
          <p:nvPr>
            <p:ph type="dt" sz="half" idx="10"/>
          </p:nvPr>
        </p:nvSpPr>
        <p:spPr/>
        <p:txBody>
          <a:bodyPr/>
          <a:lstStyle>
            <a:lvl1pPr>
              <a:defRPr/>
            </a:lvl1pPr>
          </a:lstStyle>
          <a:p>
            <a:pPr>
              <a:defRPr/>
            </a:pPr>
            <a:endParaRPr lang="es-ES"/>
          </a:p>
        </p:txBody>
      </p:sp>
      <p:sp>
        <p:nvSpPr>
          <p:cNvPr id="3" name="Footer Placeholder 4">
            <a:extLst>
              <a:ext uri="{FF2B5EF4-FFF2-40B4-BE49-F238E27FC236}">
                <a16:creationId xmlns:a16="http://schemas.microsoft.com/office/drawing/2014/main" id="{880EDA6E-51F2-434B-B9A8-15CFE5A91026}"/>
              </a:ext>
            </a:extLst>
          </p:cNvPr>
          <p:cNvSpPr>
            <a:spLocks noGrp="1"/>
          </p:cNvSpPr>
          <p:nvPr>
            <p:ph type="ftr" sz="quarter" idx="11"/>
          </p:nvPr>
        </p:nvSpPr>
        <p:spPr/>
        <p:txBody>
          <a:bodyPr/>
          <a:lstStyle>
            <a:lvl1pPr>
              <a:defRPr/>
            </a:lvl1pPr>
          </a:lstStyle>
          <a:p>
            <a:pPr>
              <a:defRPr/>
            </a:pPr>
            <a:endParaRPr lang="es-ES"/>
          </a:p>
        </p:txBody>
      </p:sp>
      <p:sp>
        <p:nvSpPr>
          <p:cNvPr id="4" name="Slide Number Placeholder 5">
            <a:extLst>
              <a:ext uri="{FF2B5EF4-FFF2-40B4-BE49-F238E27FC236}">
                <a16:creationId xmlns:a16="http://schemas.microsoft.com/office/drawing/2014/main" id="{F4E889CA-7702-408A-BDF0-904E421055D7}"/>
              </a:ext>
            </a:extLst>
          </p:cNvPr>
          <p:cNvSpPr>
            <a:spLocks noGrp="1"/>
          </p:cNvSpPr>
          <p:nvPr>
            <p:ph type="sldNum" sz="quarter" idx="12"/>
          </p:nvPr>
        </p:nvSpPr>
        <p:spPr/>
        <p:txBody>
          <a:bodyPr/>
          <a:lstStyle>
            <a:lvl1pPr>
              <a:defRPr/>
            </a:lvl1pPr>
          </a:lstStyle>
          <a:p>
            <a:pPr>
              <a:defRPr/>
            </a:pPr>
            <a:fld id="{94FECC06-FC6A-42F7-AC79-875D5694F62E}" type="slidenum">
              <a:rPr lang="es-ES"/>
              <a:pPr>
                <a:defRPr/>
              </a:pPr>
              <a:t>‹Nº›</a:t>
            </a:fld>
            <a:endParaRPr lang="es-ES"/>
          </a:p>
        </p:txBody>
      </p:sp>
    </p:spTree>
    <p:extLst>
      <p:ext uri="{BB962C8B-B14F-4D97-AF65-F5344CB8AC3E}">
        <p14:creationId xmlns:p14="http://schemas.microsoft.com/office/powerpoint/2010/main" val="18649865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cxnSp>
        <p:nvCxnSpPr>
          <p:cNvPr id="5" name="Straight Connector 15">
            <a:extLst>
              <a:ext uri="{FF2B5EF4-FFF2-40B4-BE49-F238E27FC236}">
                <a16:creationId xmlns:a16="http://schemas.microsoft.com/office/drawing/2014/main" id="{F03BA865-9565-4279-B899-AE49E7A44C06}"/>
              </a:ext>
            </a:extLst>
          </p:cNvPr>
          <p:cNvCxnSpPr/>
          <p:nvPr/>
        </p:nvCxnSpPr>
        <p:spPr>
          <a:xfrm>
            <a:off x="1277938" y="2913063"/>
            <a:ext cx="2333625"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1176865" y="1388534"/>
            <a:ext cx="2536798" cy="1371600"/>
          </a:xfrm>
        </p:spPr>
        <p:txBody>
          <a:bodyPr anchor="b">
            <a:normAutofit/>
          </a:bodyPr>
          <a:lstStyle>
            <a:lvl1pPr algn="ctr">
              <a:defRPr sz="2400" b="0"/>
            </a:lvl1pPr>
          </a:lstStyle>
          <a:p>
            <a:r>
              <a:rPr lang="es-ES"/>
              <a:t>Haga clic para modificar el estilo de título del patrón</a:t>
            </a:r>
            <a:endParaRPr lang="en-US" dirty="0"/>
          </a:p>
        </p:txBody>
      </p:sp>
      <p:sp>
        <p:nvSpPr>
          <p:cNvPr id="3" name="Content Placeholder 2"/>
          <p:cNvSpPr>
            <a:spLocks noGrp="1"/>
          </p:cNvSpPr>
          <p:nvPr>
            <p:ph idx="1"/>
          </p:nvPr>
        </p:nvSpPr>
        <p:spPr>
          <a:xfrm>
            <a:off x="4120062" y="982132"/>
            <a:ext cx="3855539" cy="4893735"/>
          </a:xfrm>
        </p:spPr>
        <p:txBody>
          <a:bodyPr anchor="ctr">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1176865" y="3031065"/>
            <a:ext cx="2536798" cy="2438404"/>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6" name="Date Placeholder 4">
            <a:extLst>
              <a:ext uri="{FF2B5EF4-FFF2-40B4-BE49-F238E27FC236}">
                <a16:creationId xmlns:a16="http://schemas.microsoft.com/office/drawing/2014/main" id="{D5582CC1-78FF-4395-BFC8-B6F9D3B9781C}"/>
              </a:ext>
            </a:extLst>
          </p:cNvPr>
          <p:cNvSpPr>
            <a:spLocks noGrp="1"/>
          </p:cNvSpPr>
          <p:nvPr>
            <p:ph type="dt" sz="half" idx="10"/>
          </p:nvPr>
        </p:nvSpPr>
        <p:spPr/>
        <p:txBody>
          <a:bodyPr/>
          <a:lstStyle>
            <a:lvl1pPr>
              <a:defRPr/>
            </a:lvl1pPr>
          </a:lstStyle>
          <a:p>
            <a:pPr>
              <a:defRPr/>
            </a:pPr>
            <a:endParaRPr lang="es-ES"/>
          </a:p>
        </p:txBody>
      </p:sp>
      <p:sp>
        <p:nvSpPr>
          <p:cNvPr id="7" name="Footer Placeholder 5">
            <a:extLst>
              <a:ext uri="{FF2B5EF4-FFF2-40B4-BE49-F238E27FC236}">
                <a16:creationId xmlns:a16="http://schemas.microsoft.com/office/drawing/2014/main" id="{87EDD945-F44E-4BE8-A9C6-6EE83AA994E5}"/>
              </a:ext>
            </a:extLst>
          </p:cNvPr>
          <p:cNvSpPr>
            <a:spLocks noGrp="1"/>
          </p:cNvSpPr>
          <p:nvPr>
            <p:ph type="ftr" sz="quarter" idx="11"/>
          </p:nvPr>
        </p:nvSpPr>
        <p:spPr/>
        <p:txBody>
          <a:bodyPr/>
          <a:lstStyle>
            <a:lvl1pPr>
              <a:defRPr/>
            </a:lvl1pPr>
          </a:lstStyle>
          <a:p>
            <a:pPr>
              <a:defRPr/>
            </a:pPr>
            <a:endParaRPr lang="es-ES"/>
          </a:p>
        </p:txBody>
      </p:sp>
      <p:sp>
        <p:nvSpPr>
          <p:cNvPr id="8" name="Slide Number Placeholder 6">
            <a:extLst>
              <a:ext uri="{FF2B5EF4-FFF2-40B4-BE49-F238E27FC236}">
                <a16:creationId xmlns:a16="http://schemas.microsoft.com/office/drawing/2014/main" id="{F339A174-213A-44D9-9DC7-1C35C1F9DE05}"/>
              </a:ext>
            </a:extLst>
          </p:cNvPr>
          <p:cNvSpPr>
            <a:spLocks noGrp="1"/>
          </p:cNvSpPr>
          <p:nvPr>
            <p:ph type="sldNum" sz="quarter" idx="12"/>
          </p:nvPr>
        </p:nvSpPr>
        <p:spPr/>
        <p:txBody>
          <a:bodyPr/>
          <a:lstStyle>
            <a:lvl1pPr>
              <a:defRPr/>
            </a:lvl1pPr>
          </a:lstStyle>
          <a:p>
            <a:pPr>
              <a:defRPr/>
            </a:pPr>
            <a:fld id="{BF72EDF7-2AA7-4CB3-923F-C525A2FAD0BA}" type="slidenum">
              <a:rPr lang="es-ES"/>
              <a:pPr>
                <a:defRPr/>
              </a:pPr>
              <a:t>‹Nº›</a:t>
            </a:fld>
            <a:endParaRPr lang="es-ES"/>
          </a:p>
        </p:txBody>
      </p:sp>
    </p:spTree>
    <p:extLst>
      <p:ext uri="{BB962C8B-B14F-4D97-AF65-F5344CB8AC3E}">
        <p14:creationId xmlns:p14="http://schemas.microsoft.com/office/powerpoint/2010/main" val="12610327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176865" y="1883832"/>
            <a:ext cx="3632202" cy="1371600"/>
          </a:xfrm>
        </p:spPr>
        <p:txBody>
          <a:bodyPr anchor="b">
            <a:normAutofit/>
          </a:bodyPr>
          <a:lstStyle>
            <a:lvl1pPr algn="ctr">
              <a:defRPr sz="2400" b="0"/>
            </a:lvl1pPr>
          </a:lstStyle>
          <a:p>
            <a:r>
              <a:rPr lang="es-ES"/>
              <a:t>Haga clic para modificar el estilo de título del patrón</a:t>
            </a:r>
            <a:endParaRPr lang="en-US" dirty="0"/>
          </a:p>
        </p:txBody>
      </p:sp>
      <p:sp>
        <p:nvSpPr>
          <p:cNvPr id="17" name="Picture Placeholder 2"/>
          <p:cNvSpPr>
            <a:spLocks noGrp="1" noChangeAspect="1"/>
          </p:cNvSpPr>
          <p:nvPr>
            <p:ph type="pic" idx="1"/>
          </p:nvPr>
        </p:nvSpPr>
        <p:spPr>
          <a:xfrm>
            <a:off x="5183069" y="1032933"/>
            <a:ext cx="2929463" cy="4792136"/>
          </a:xfrm>
          <a:prstGeom prst="roundRect">
            <a:avLst>
              <a:gd name="adj" fmla="val 0"/>
            </a:avLst>
          </a:prstGeom>
          <a:ln w="57150" cmpd="thickThin">
            <a:solidFill>
              <a:schemeClr val="tx1">
                <a:lumMod val="50000"/>
                <a:lumOff val="50000"/>
              </a:schemeClr>
            </a:solidFill>
          </a:ln>
          <a:effectLst>
            <a:innerShdw blurRad="57150" dist="38100" dir="14460000">
              <a:srgbClr val="000000">
                <a:alpha val="70000"/>
              </a:srgbClr>
            </a:innerShdw>
          </a:effectLst>
        </p:spPr>
        <p:txBody>
          <a:bodyPr rtlCol="0">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s-ES" noProof="0"/>
              <a:t>Haga clic en el icono para agregar una imagen</a:t>
            </a:r>
            <a:endParaRPr lang="en-US" noProof="0" dirty="0"/>
          </a:p>
        </p:txBody>
      </p:sp>
      <p:sp>
        <p:nvSpPr>
          <p:cNvPr id="4" name="Text Placeholder 3"/>
          <p:cNvSpPr>
            <a:spLocks noGrp="1"/>
          </p:cNvSpPr>
          <p:nvPr>
            <p:ph type="body" sz="half" idx="2"/>
          </p:nvPr>
        </p:nvSpPr>
        <p:spPr>
          <a:xfrm>
            <a:off x="1176865" y="3255432"/>
            <a:ext cx="363220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Date Placeholder 3">
            <a:extLst>
              <a:ext uri="{FF2B5EF4-FFF2-40B4-BE49-F238E27FC236}">
                <a16:creationId xmlns:a16="http://schemas.microsoft.com/office/drawing/2014/main" id="{781CD13B-E960-4D71-8D84-EB4868BA43F0}"/>
              </a:ext>
            </a:extLst>
          </p:cNvPr>
          <p:cNvSpPr>
            <a:spLocks noGrp="1"/>
          </p:cNvSpPr>
          <p:nvPr>
            <p:ph type="dt" sz="half" idx="10"/>
          </p:nvPr>
        </p:nvSpPr>
        <p:spPr/>
        <p:txBody>
          <a:bodyPr/>
          <a:lstStyle>
            <a:lvl1pPr>
              <a:defRPr/>
            </a:lvl1pPr>
          </a:lstStyle>
          <a:p>
            <a:pPr>
              <a:defRPr/>
            </a:pPr>
            <a:endParaRPr lang="es-ES"/>
          </a:p>
        </p:txBody>
      </p:sp>
      <p:sp>
        <p:nvSpPr>
          <p:cNvPr id="6" name="Footer Placeholder 4">
            <a:extLst>
              <a:ext uri="{FF2B5EF4-FFF2-40B4-BE49-F238E27FC236}">
                <a16:creationId xmlns:a16="http://schemas.microsoft.com/office/drawing/2014/main" id="{880EDA6E-51F2-434B-B9A8-15CFE5A91026}"/>
              </a:ext>
            </a:extLst>
          </p:cNvPr>
          <p:cNvSpPr>
            <a:spLocks noGrp="1"/>
          </p:cNvSpPr>
          <p:nvPr>
            <p:ph type="ftr" sz="quarter" idx="11"/>
          </p:nvPr>
        </p:nvSpPr>
        <p:spPr/>
        <p:txBody>
          <a:bodyPr/>
          <a:lstStyle>
            <a:lvl1pPr>
              <a:defRPr/>
            </a:lvl1pPr>
          </a:lstStyle>
          <a:p>
            <a:pPr>
              <a:defRPr/>
            </a:pPr>
            <a:endParaRPr lang="es-ES"/>
          </a:p>
        </p:txBody>
      </p:sp>
      <p:sp>
        <p:nvSpPr>
          <p:cNvPr id="7" name="Slide Number Placeholder 5">
            <a:extLst>
              <a:ext uri="{FF2B5EF4-FFF2-40B4-BE49-F238E27FC236}">
                <a16:creationId xmlns:a16="http://schemas.microsoft.com/office/drawing/2014/main" id="{F4E889CA-7702-408A-BDF0-904E421055D7}"/>
              </a:ext>
            </a:extLst>
          </p:cNvPr>
          <p:cNvSpPr>
            <a:spLocks noGrp="1"/>
          </p:cNvSpPr>
          <p:nvPr>
            <p:ph type="sldNum" sz="quarter" idx="12"/>
          </p:nvPr>
        </p:nvSpPr>
        <p:spPr/>
        <p:txBody>
          <a:bodyPr/>
          <a:lstStyle>
            <a:lvl1pPr>
              <a:defRPr/>
            </a:lvl1pPr>
          </a:lstStyle>
          <a:p>
            <a:pPr>
              <a:defRPr/>
            </a:pPr>
            <a:fld id="{366F8B83-39F0-41CF-BA69-8275CC0B5C65}" type="slidenum">
              <a:rPr lang="es-ES"/>
              <a:pPr>
                <a:defRPr/>
              </a:pPr>
              <a:t>‹Nº›</a:t>
            </a:fld>
            <a:endParaRPr lang="es-ES"/>
          </a:p>
        </p:txBody>
      </p:sp>
    </p:spTree>
    <p:extLst>
      <p:ext uri="{BB962C8B-B14F-4D97-AF65-F5344CB8AC3E}">
        <p14:creationId xmlns:p14="http://schemas.microsoft.com/office/powerpoint/2010/main" val="2152905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9"/>
          <a:srcRect/>
          <a:stretch>
            <a:fillRect/>
          </a:stretch>
        </a:blipFill>
        <a:effectLst/>
      </p:bgPr>
    </p:bg>
    <p:spTree>
      <p:nvGrpSpPr>
        <p:cNvPr id="1" name=""/>
        <p:cNvGrpSpPr/>
        <p:nvPr/>
      </p:nvGrpSpPr>
      <p:grpSpPr>
        <a:xfrm>
          <a:off x="0" y="0"/>
          <a:ext cx="0" cy="0"/>
          <a:chOff x="0" y="0"/>
          <a:chExt cx="0" cy="0"/>
        </a:xfrm>
      </p:grpSpPr>
      <p:grpSp>
        <p:nvGrpSpPr>
          <p:cNvPr id="1026" name="Group 6"/>
          <p:cNvGrpSpPr>
            <a:grpSpLocks/>
          </p:cNvGrpSpPr>
          <p:nvPr/>
        </p:nvGrpSpPr>
        <p:grpSpPr bwMode="auto">
          <a:xfrm>
            <a:off x="0" y="0"/>
            <a:ext cx="9151938" cy="6858000"/>
            <a:chOff x="0" y="0"/>
            <a:chExt cx="9152467" cy="6858000"/>
          </a:xfrm>
        </p:grpSpPr>
        <p:pic>
          <p:nvPicPr>
            <p:cNvPr id="1032" name="Picture 7" descr="SD-PanelContent.png"/>
            <p:cNvPicPr>
              <a:picLocks noChangeAspect="1"/>
            </p:cNvPicPr>
            <p:nvPr/>
          </p:nvPicPr>
          <p:blipFill>
            <a:blip r:embed="rId20">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8">
              <a:extLst>
                <a:ext uri="{FF2B5EF4-FFF2-40B4-BE49-F238E27FC236}">
                  <a16:creationId xmlns:a16="http://schemas.microsoft.com/office/drawing/2014/main" id="{703C5284-75EF-4C3D-99A6-723EEA387F1C}"/>
                </a:ext>
              </a:extLst>
            </p:cNvPr>
            <p:cNvSpPr/>
            <p:nvPr/>
          </p:nvSpPr>
          <p:spPr>
            <a:xfrm>
              <a:off x="553888" y="542807"/>
              <a:ext cx="8039776" cy="5756392"/>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36" name="Picture 9" descr="HDRibbonContent-UniformTrim.png"/>
            <p:cNvPicPr>
              <a:picLocks noChangeAspect="1"/>
            </p:cNvPicPr>
            <p:nvPr/>
          </p:nvPicPr>
          <p:blipFill>
            <a:blip r:embed="rId21">
              <a:extLst>
                <a:ext uri="{28A0092B-C50C-407E-A947-70E740481C1C}">
                  <a14:useLocalDpi xmlns:a14="http://schemas.microsoft.com/office/drawing/2010/main" val="0"/>
                </a:ext>
              </a:extLst>
            </a:blip>
            <a:srcRect l="2" r="14240"/>
            <a:stretch>
              <a:fillRect/>
            </a:stretch>
          </p:blipFill>
          <p:spPr bwMode="auto">
            <a:xfrm>
              <a:off x="0" y="3128434"/>
              <a:ext cx="685800" cy="606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7" name="Picture 10" descr="HDRibbonContent-UniformTrim.png"/>
            <p:cNvPicPr>
              <a:picLocks noChangeAspect="1"/>
            </p:cNvPicPr>
            <p:nvPr/>
          </p:nvPicPr>
          <p:blipFill>
            <a:blip r:embed="rId21">
              <a:extLst>
                <a:ext uri="{28A0092B-C50C-407E-A947-70E740481C1C}">
                  <a14:useLocalDpi xmlns:a14="http://schemas.microsoft.com/office/drawing/2010/main" val="0"/>
                </a:ext>
              </a:extLst>
            </a:blip>
            <a:srcRect l="2" r="14240"/>
            <a:stretch>
              <a:fillRect/>
            </a:stretch>
          </p:blipFill>
          <p:spPr bwMode="auto">
            <a:xfrm>
              <a:off x="8466667" y="3128434"/>
              <a:ext cx="685800" cy="606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027" name="Title Placeholder 1"/>
          <p:cNvSpPr>
            <a:spLocks noGrp="1"/>
          </p:cNvSpPr>
          <p:nvPr>
            <p:ph type="title"/>
          </p:nvPr>
        </p:nvSpPr>
        <p:spPr bwMode="auto">
          <a:xfrm>
            <a:off x="1176338" y="915988"/>
            <a:ext cx="6799262" cy="1303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s-ES" altLang="es-PE"/>
              <a:t>Haga clic para modificar el estilo de título del patrón</a:t>
            </a:r>
            <a:endParaRPr lang="en-US" altLang="es-PE"/>
          </a:p>
        </p:txBody>
      </p:sp>
      <p:sp>
        <p:nvSpPr>
          <p:cNvPr id="1028" name="Text Placeholder 2"/>
          <p:cNvSpPr>
            <a:spLocks noGrp="1"/>
          </p:cNvSpPr>
          <p:nvPr>
            <p:ph type="body" idx="1"/>
          </p:nvPr>
        </p:nvSpPr>
        <p:spPr bwMode="auto">
          <a:xfrm>
            <a:off x="1176338" y="2490788"/>
            <a:ext cx="6799262" cy="3444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s-ES" altLang="es-PE"/>
              <a:t>Haga clic para modificar el estilo de texto del patrón</a:t>
            </a:r>
          </a:p>
          <a:p>
            <a:pPr lvl="1"/>
            <a:r>
              <a:rPr lang="es-ES" altLang="es-PE"/>
              <a:t>Segundo nivel</a:t>
            </a:r>
          </a:p>
          <a:p>
            <a:pPr lvl="2"/>
            <a:r>
              <a:rPr lang="es-ES" altLang="es-PE"/>
              <a:t>Tercer nivel</a:t>
            </a:r>
          </a:p>
          <a:p>
            <a:pPr lvl="3"/>
            <a:r>
              <a:rPr lang="es-ES" altLang="es-PE"/>
              <a:t>Cuarto nivel</a:t>
            </a:r>
          </a:p>
          <a:p>
            <a:pPr lvl="4"/>
            <a:r>
              <a:rPr lang="es-ES" altLang="es-PE"/>
              <a:t>Quinto nivel</a:t>
            </a:r>
            <a:endParaRPr lang="en-US" altLang="es-PE"/>
          </a:p>
        </p:txBody>
      </p:sp>
      <p:sp>
        <p:nvSpPr>
          <p:cNvPr id="4" name="Date Placeholder 3">
            <a:extLst>
              <a:ext uri="{FF2B5EF4-FFF2-40B4-BE49-F238E27FC236}">
                <a16:creationId xmlns:a16="http://schemas.microsoft.com/office/drawing/2014/main" id="{781CD13B-E960-4D71-8D84-EB4868BA43F0}"/>
              </a:ext>
            </a:extLst>
          </p:cNvPr>
          <p:cNvSpPr>
            <a:spLocks noGrp="1"/>
          </p:cNvSpPr>
          <p:nvPr>
            <p:ph type="dt" sz="half" idx="2"/>
          </p:nvPr>
        </p:nvSpPr>
        <p:spPr>
          <a:xfrm>
            <a:off x="6356350" y="5961063"/>
            <a:ext cx="114935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pPr>
              <a:defRPr/>
            </a:pPr>
            <a:endParaRPr lang="es-ES"/>
          </a:p>
        </p:txBody>
      </p:sp>
      <p:sp>
        <p:nvSpPr>
          <p:cNvPr id="5" name="Footer Placeholder 4">
            <a:extLst>
              <a:ext uri="{FF2B5EF4-FFF2-40B4-BE49-F238E27FC236}">
                <a16:creationId xmlns:a16="http://schemas.microsoft.com/office/drawing/2014/main" id="{880EDA6E-51F2-434B-B9A8-15CFE5A91026}"/>
              </a:ext>
            </a:extLst>
          </p:cNvPr>
          <p:cNvSpPr>
            <a:spLocks noGrp="1"/>
          </p:cNvSpPr>
          <p:nvPr>
            <p:ph type="ftr" sz="quarter" idx="3"/>
          </p:nvPr>
        </p:nvSpPr>
        <p:spPr>
          <a:xfrm>
            <a:off x="1176338" y="5961063"/>
            <a:ext cx="51054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pPr>
              <a:defRPr/>
            </a:pPr>
            <a:endParaRPr lang="es-ES"/>
          </a:p>
        </p:txBody>
      </p:sp>
      <p:sp>
        <p:nvSpPr>
          <p:cNvPr id="6" name="Slide Number Placeholder 5">
            <a:extLst>
              <a:ext uri="{FF2B5EF4-FFF2-40B4-BE49-F238E27FC236}">
                <a16:creationId xmlns:a16="http://schemas.microsoft.com/office/drawing/2014/main" id="{F4E889CA-7702-408A-BDF0-904E421055D7}"/>
              </a:ext>
            </a:extLst>
          </p:cNvPr>
          <p:cNvSpPr>
            <a:spLocks noGrp="1"/>
          </p:cNvSpPr>
          <p:nvPr>
            <p:ph type="sldNum" sz="quarter" idx="4"/>
          </p:nvPr>
        </p:nvSpPr>
        <p:spPr>
          <a:xfrm>
            <a:off x="7580313" y="5961063"/>
            <a:ext cx="39528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pPr>
              <a:defRPr/>
            </a:pPr>
            <a:fld id="{BC622282-F2BE-4D45-A9CE-163021D5080F}" type="slidenum">
              <a:rPr lang="es-ES"/>
              <a:pPr>
                <a:defRPr/>
              </a:pPr>
              <a:t>‹Nº›</a:t>
            </a:fld>
            <a:endParaRPr lang="es-ES"/>
          </a:p>
        </p:txBody>
      </p:sp>
    </p:spTree>
  </p:cSld>
  <p:clrMap bg1="lt1" tx1="dk1" bg2="lt2" tx2="dk2" accent1="accent1" accent2="accent2" accent3="accent3" accent4="accent4" accent5="accent5" accent6="accent6" hlink="hlink" folHlink="folHlink"/>
  <p:sldLayoutIdLst>
    <p:sldLayoutId id="2147483995" r:id="rId1"/>
    <p:sldLayoutId id="2147483996" r:id="rId2"/>
    <p:sldLayoutId id="2147483997" r:id="rId3"/>
    <p:sldLayoutId id="2147483998" r:id="rId4"/>
    <p:sldLayoutId id="2147483999" r:id="rId5"/>
    <p:sldLayoutId id="2147484000" r:id="rId6"/>
    <p:sldLayoutId id="2147483991" r:id="rId7"/>
    <p:sldLayoutId id="2147484001" r:id="rId8"/>
    <p:sldLayoutId id="2147483992" r:id="rId9"/>
    <p:sldLayoutId id="2147483993" r:id="rId10"/>
    <p:sldLayoutId id="2147484002" r:id="rId11"/>
    <p:sldLayoutId id="2147484003" r:id="rId12"/>
    <p:sldLayoutId id="2147483994" r:id="rId13"/>
    <p:sldLayoutId id="2147484004" r:id="rId14"/>
    <p:sldLayoutId id="2147484005" r:id="rId15"/>
    <p:sldLayoutId id="2147484006" r:id="rId16"/>
    <p:sldLayoutId id="2147484007" r:id="rId17"/>
  </p:sldLayoutIdLst>
  <p:hf hdr="0" ftr="0" dt="0"/>
  <p:txStyles>
    <p:titleStyle>
      <a:lvl1pPr algn="ctr" defTabSz="457200" rtl="0" eaLnBrk="0" fontAlgn="base" hangingPunct="0">
        <a:spcBef>
          <a:spcPct val="0"/>
        </a:spcBef>
        <a:spcAft>
          <a:spcPct val="0"/>
        </a:spcAft>
        <a:defRPr sz="4000" kern="1200">
          <a:ln w="3175" cmpd="sng">
            <a:noFill/>
          </a:ln>
          <a:solidFill>
            <a:srgbClr val="262626"/>
          </a:solidFill>
          <a:latin typeface="+mj-lt"/>
          <a:ea typeface="+mj-ea"/>
          <a:cs typeface="+mj-cs"/>
        </a:defRPr>
      </a:lvl1pPr>
      <a:lvl2pPr algn="ctr" defTabSz="457200" rtl="0" eaLnBrk="0" fontAlgn="base" hangingPunct="0">
        <a:spcBef>
          <a:spcPct val="0"/>
        </a:spcBef>
        <a:spcAft>
          <a:spcPct val="0"/>
        </a:spcAft>
        <a:defRPr sz="4000">
          <a:solidFill>
            <a:srgbClr val="262626"/>
          </a:solidFill>
          <a:latin typeface="Garamond" panose="02020404030301010803" pitchFamily="18" charset="0"/>
        </a:defRPr>
      </a:lvl2pPr>
      <a:lvl3pPr algn="ctr" defTabSz="457200" rtl="0" eaLnBrk="0" fontAlgn="base" hangingPunct="0">
        <a:spcBef>
          <a:spcPct val="0"/>
        </a:spcBef>
        <a:spcAft>
          <a:spcPct val="0"/>
        </a:spcAft>
        <a:defRPr sz="4000">
          <a:solidFill>
            <a:srgbClr val="262626"/>
          </a:solidFill>
          <a:latin typeface="Garamond" panose="02020404030301010803" pitchFamily="18" charset="0"/>
        </a:defRPr>
      </a:lvl3pPr>
      <a:lvl4pPr algn="ctr" defTabSz="457200" rtl="0" eaLnBrk="0" fontAlgn="base" hangingPunct="0">
        <a:spcBef>
          <a:spcPct val="0"/>
        </a:spcBef>
        <a:spcAft>
          <a:spcPct val="0"/>
        </a:spcAft>
        <a:defRPr sz="4000">
          <a:solidFill>
            <a:srgbClr val="262626"/>
          </a:solidFill>
          <a:latin typeface="Garamond" panose="02020404030301010803" pitchFamily="18" charset="0"/>
        </a:defRPr>
      </a:lvl4pPr>
      <a:lvl5pPr algn="ctr" defTabSz="457200" rtl="0" eaLnBrk="0" fontAlgn="base" hangingPunct="0">
        <a:spcBef>
          <a:spcPct val="0"/>
        </a:spcBef>
        <a:spcAft>
          <a:spcPct val="0"/>
        </a:spcAft>
        <a:defRPr sz="4000">
          <a:solidFill>
            <a:srgbClr val="262626"/>
          </a:solidFill>
          <a:latin typeface="Garamond" panose="02020404030301010803" pitchFamily="18" charset="0"/>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0" fontAlgn="base" hangingPunct="0">
        <a:spcBef>
          <a:spcPct val="20000"/>
        </a:spcBef>
        <a:spcAft>
          <a:spcPts val="600"/>
        </a:spcAft>
        <a:buClr>
          <a:schemeClr val="accent1"/>
        </a:buClr>
        <a:buSzPct val="115000"/>
        <a:buFont typeface="Arial" panose="020B0604020202020204" pitchFamily="34" charset="0"/>
        <a:buChar char="•"/>
        <a:defRPr sz="2400" kern="1200">
          <a:solidFill>
            <a:srgbClr val="262626"/>
          </a:solidFill>
          <a:latin typeface="+mn-lt"/>
          <a:ea typeface="+mn-ea"/>
          <a:cs typeface="+mn-cs"/>
        </a:defRPr>
      </a:lvl1pPr>
      <a:lvl2pPr marL="742950" indent="-285750" algn="l" defTabSz="457200" rtl="0" eaLnBrk="0" fontAlgn="base" hangingPunct="0">
        <a:spcBef>
          <a:spcPct val="20000"/>
        </a:spcBef>
        <a:spcAft>
          <a:spcPts val="600"/>
        </a:spcAft>
        <a:buClr>
          <a:schemeClr val="accent1"/>
        </a:buClr>
        <a:buSzPct val="115000"/>
        <a:buFont typeface="Arial" panose="020B0604020202020204" pitchFamily="34" charset="0"/>
        <a:buChar char="•"/>
        <a:defRPr sz="2000" kern="1200">
          <a:solidFill>
            <a:srgbClr val="262626"/>
          </a:solidFill>
          <a:latin typeface="+mn-lt"/>
          <a:ea typeface="+mn-ea"/>
          <a:cs typeface="+mn-cs"/>
        </a:defRPr>
      </a:lvl2pPr>
      <a:lvl3pPr marL="1200150" indent="-285750" algn="l" defTabSz="457200" rtl="0" eaLnBrk="0" fontAlgn="base" hangingPunct="0">
        <a:spcBef>
          <a:spcPct val="20000"/>
        </a:spcBef>
        <a:spcAft>
          <a:spcPts val="600"/>
        </a:spcAft>
        <a:buClr>
          <a:schemeClr val="accent1"/>
        </a:buClr>
        <a:buSzPct val="115000"/>
        <a:buFont typeface="Arial" panose="020B0604020202020204" pitchFamily="34" charset="0"/>
        <a:buChar char="•"/>
        <a:defRPr kern="1200">
          <a:solidFill>
            <a:srgbClr val="262626"/>
          </a:solidFill>
          <a:latin typeface="+mn-lt"/>
          <a:ea typeface="+mn-ea"/>
          <a:cs typeface="+mn-cs"/>
        </a:defRPr>
      </a:lvl3pPr>
      <a:lvl4pPr marL="1543050" indent="-171450" algn="l" defTabSz="457200" rtl="0" eaLnBrk="0" fontAlgn="base" hangingPunct="0">
        <a:spcBef>
          <a:spcPct val="20000"/>
        </a:spcBef>
        <a:spcAft>
          <a:spcPts val="600"/>
        </a:spcAft>
        <a:buClr>
          <a:schemeClr val="accent1"/>
        </a:buClr>
        <a:buSzPct val="115000"/>
        <a:buFont typeface="Arial" panose="020B0604020202020204" pitchFamily="34" charset="0"/>
        <a:buChar char="•"/>
        <a:defRPr sz="1600" kern="1200">
          <a:solidFill>
            <a:srgbClr val="262626"/>
          </a:solidFill>
          <a:latin typeface="+mn-lt"/>
          <a:ea typeface="+mn-ea"/>
          <a:cs typeface="+mn-cs"/>
        </a:defRPr>
      </a:lvl4pPr>
      <a:lvl5pPr marL="2000250" indent="-171450" algn="l" defTabSz="457200" rtl="0" eaLnBrk="0" fontAlgn="base" hangingPunct="0">
        <a:spcBef>
          <a:spcPct val="20000"/>
        </a:spcBef>
        <a:spcAft>
          <a:spcPts val="600"/>
        </a:spcAft>
        <a:buClr>
          <a:schemeClr val="accent1"/>
        </a:buClr>
        <a:buSzPct val="115000"/>
        <a:buFont typeface="Arial" panose="020B0604020202020204" pitchFamily="34" charset="0"/>
        <a:buChar char="•"/>
        <a:defRPr sz="1400" kern="1200">
          <a:solidFill>
            <a:srgbClr val="262626"/>
          </a:solidFill>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kymanet.wordpress.com/category/journal/" TargetMode="External"/><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descr="Resultado de imagen para que es la estadistic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16313" y="2997200"/>
            <a:ext cx="5184775" cy="312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7" name="Título 4"/>
          <p:cNvSpPr>
            <a:spLocks noGrp="1"/>
          </p:cNvSpPr>
          <p:nvPr>
            <p:ph type="ctrTitle"/>
          </p:nvPr>
        </p:nvSpPr>
        <p:spPr>
          <a:xfrm>
            <a:off x="335780" y="1016001"/>
            <a:ext cx="7772400" cy="1046162"/>
          </a:xfrm>
        </p:spPr>
        <p:txBody>
          <a:bodyPr/>
          <a:lstStyle/>
          <a:p>
            <a:pPr eaLnBrk="1" hangingPunct="1"/>
            <a:r>
              <a:rPr lang="es-PE" altLang="es-PE" dirty="0">
                <a:ln>
                  <a:noFill/>
                </a:ln>
                <a:solidFill>
                  <a:srgbClr val="FF6600"/>
                </a:solidFill>
                <a:latin typeface="Algerian" panose="04020705040A02060702" pitchFamily="82" charset="0"/>
              </a:rPr>
              <a:t>ESTADISTICA </a:t>
            </a:r>
          </a:p>
        </p:txBody>
      </p:sp>
      <p:sp>
        <p:nvSpPr>
          <p:cNvPr id="16388" name="Subtítulo 5"/>
          <p:cNvSpPr>
            <a:spLocks noGrp="1"/>
          </p:cNvSpPr>
          <p:nvPr>
            <p:ph type="subTitle" idx="1"/>
          </p:nvPr>
        </p:nvSpPr>
        <p:spPr>
          <a:xfrm>
            <a:off x="-746125" y="5178425"/>
            <a:ext cx="6113463" cy="1752600"/>
          </a:xfrm>
        </p:spPr>
        <p:txBody>
          <a:bodyPr/>
          <a:lstStyle/>
          <a:p>
            <a:pPr eaLnBrk="1" hangingPunct="1"/>
            <a:endParaRPr lang="es-PE" altLang="es-PE" dirty="0"/>
          </a:p>
          <a:p>
            <a:pPr eaLnBrk="1" hangingPunct="1"/>
            <a:endParaRPr lang="es-PE" altLang="es-PE" dirty="0"/>
          </a:p>
          <a:p>
            <a:pPr eaLnBrk="1" hangingPunct="1"/>
            <a:r>
              <a:rPr lang="es-PE" altLang="es-PE" sz="2400" dirty="0"/>
              <a:t>Mg. Edward I. Terrones Gálvez</a:t>
            </a:r>
          </a:p>
        </p:txBody>
      </p:sp>
      <p:sp>
        <p:nvSpPr>
          <p:cNvPr id="16389" name="Marcador de número de diapositiva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20000"/>
              </a:spcBef>
              <a:spcAft>
                <a:spcPts val="600"/>
              </a:spcAft>
              <a:buClr>
                <a:schemeClr val="accent1"/>
              </a:buClr>
              <a:buSzPct val="115000"/>
              <a:buFont typeface="Arial" panose="020B0604020202020204" pitchFamily="34" charset="0"/>
              <a:buChar char="•"/>
              <a:defRPr sz="2400">
                <a:solidFill>
                  <a:srgbClr val="262626"/>
                </a:solidFill>
                <a:latin typeface="Garamond" panose="02020404030301010803" pitchFamily="18" charset="0"/>
              </a:defRPr>
            </a:lvl1pPr>
            <a:lvl2pPr marL="742950" indent="-285750">
              <a:spcBef>
                <a:spcPct val="20000"/>
              </a:spcBef>
              <a:spcAft>
                <a:spcPts val="600"/>
              </a:spcAft>
              <a:buClr>
                <a:schemeClr val="accent1"/>
              </a:buClr>
              <a:buSzPct val="115000"/>
              <a:buFont typeface="Arial" panose="020B0604020202020204" pitchFamily="34" charset="0"/>
              <a:buChar char="•"/>
              <a:defRPr sz="2000">
                <a:solidFill>
                  <a:srgbClr val="262626"/>
                </a:solidFill>
                <a:latin typeface="Garamond" panose="02020404030301010803" pitchFamily="18" charset="0"/>
              </a:defRPr>
            </a:lvl2pPr>
            <a:lvl3pPr marL="1143000" indent="-228600">
              <a:spcBef>
                <a:spcPct val="20000"/>
              </a:spcBef>
              <a:spcAft>
                <a:spcPts val="600"/>
              </a:spcAft>
              <a:buClr>
                <a:schemeClr val="accent1"/>
              </a:buClr>
              <a:buSzPct val="115000"/>
              <a:buFont typeface="Arial" panose="020B0604020202020204" pitchFamily="34" charset="0"/>
              <a:buChar char="•"/>
              <a:defRPr>
                <a:solidFill>
                  <a:srgbClr val="262626"/>
                </a:solidFill>
                <a:latin typeface="Garamond" panose="02020404030301010803" pitchFamily="18" charset="0"/>
              </a:defRPr>
            </a:lvl3pPr>
            <a:lvl4pPr marL="1600200" indent="-228600">
              <a:spcBef>
                <a:spcPct val="20000"/>
              </a:spcBef>
              <a:spcAft>
                <a:spcPts val="600"/>
              </a:spcAft>
              <a:buClr>
                <a:schemeClr val="accent1"/>
              </a:buClr>
              <a:buSzPct val="115000"/>
              <a:buFont typeface="Arial" panose="020B0604020202020204" pitchFamily="34" charset="0"/>
              <a:buChar char="•"/>
              <a:defRPr sz="1600">
                <a:solidFill>
                  <a:srgbClr val="262626"/>
                </a:solidFill>
                <a:latin typeface="Garamond" panose="02020404030301010803" pitchFamily="18" charset="0"/>
              </a:defRPr>
            </a:lvl4pPr>
            <a:lvl5pPr marL="2057400" indent="-22860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5pPr>
            <a:lvl6pPr marL="2514600" indent="-228600" eaLnBrk="0" fontAlgn="base" hangingPunct="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6pPr>
            <a:lvl7pPr marL="2971800" indent="-228600" eaLnBrk="0" fontAlgn="base" hangingPunct="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7pPr>
            <a:lvl8pPr marL="3429000" indent="-228600" eaLnBrk="0" fontAlgn="base" hangingPunct="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8pPr>
            <a:lvl9pPr marL="3886200" indent="-228600" eaLnBrk="0" fontAlgn="base" hangingPunct="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9pPr>
          </a:lstStyle>
          <a:p>
            <a:pPr>
              <a:spcBef>
                <a:spcPct val="0"/>
              </a:spcBef>
              <a:spcAft>
                <a:spcPct val="0"/>
              </a:spcAft>
              <a:buClrTx/>
              <a:buSzTx/>
              <a:buFontTx/>
              <a:buNone/>
            </a:pPr>
            <a:fld id="{1CDA8346-17AA-470A-AA62-4F2325450B52}" type="slidenum">
              <a:rPr lang="es-ES" altLang="es-PE" sz="1400" smtClean="0">
                <a:solidFill>
                  <a:schemeClr val="tx1"/>
                </a:solidFill>
                <a:latin typeface="Times New Roman" panose="02020603050405020304" pitchFamily="18" charset="0"/>
              </a:rPr>
              <a:pPr>
                <a:spcBef>
                  <a:spcPct val="0"/>
                </a:spcBef>
                <a:spcAft>
                  <a:spcPct val="0"/>
                </a:spcAft>
                <a:buClrTx/>
                <a:buSzTx/>
                <a:buFontTx/>
                <a:buNone/>
              </a:pPr>
              <a:t>1</a:t>
            </a:fld>
            <a:endParaRPr lang="es-ES" altLang="es-PE" sz="1400">
              <a:solidFill>
                <a:schemeClr val="tx1"/>
              </a:solidFill>
              <a:latin typeface="Times New Roman" panose="02020603050405020304" pitchFamily="18" charset="0"/>
            </a:endParaRPr>
          </a:p>
        </p:txBody>
      </p:sp>
      <p:sp>
        <p:nvSpPr>
          <p:cNvPr id="6" name="Título 4">
            <a:extLst>
              <a:ext uri="{FF2B5EF4-FFF2-40B4-BE49-F238E27FC236}">
                <a16:creationId xmlns:a16="http://schemas.microsoft.com/office/drawing/2014/main" id="{17C81835-BB27-42D1-8B5E-853A28381274}"/>
              </a:ext>
            </a:extLst>
          </p:cNvPr>
          <p:cNvSpPr txBox="1">
            <a:spLocks/>
          </p:cNvSpPr>
          <p:nvPr/>
        </p:nvSpPr>
        <p:spPr bwMode="auto">
          <a:xfrm>
            <a:off x="179388" y="1714500"/>
            <a:ext cx="7772400" cy="147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a:lstStyle>
          <a:p>
            <a:pPr>
              <a:defRPr/>
            </a:pPr>
            <a:endParaRPr lang="es-PE" b="0" kern="0" dirty="0">
              <a:latin typeface="Algerian" panose="04020705040A02060702" pitchFamily="82" charset="0"/>
            </a:endParaRPr>
          </a:p>
          <a:p>
            <a:pPr>
              <a:defRPr/>
            </a:pPr>
            <a:endParaRPr lang="es-PE" b="0" kern="0" dirty="0">
              <a:latin typeface="Algerian" panose="04020705040A02060702" pitchFamily="82" charset="0"/>
            </a:endParaRPr>
          </a:p>
          <a:p>
            <a:pPr>
              <a:defRPr/>
            </a:pPr>
            <a:r>
              <a:rPr lang="es-PE" b="0" kern="0" dirty="0">
                <a:latin typeface="Algerian" panose="04020705040A02060702" pitchFamily="82" charset="0"/>
              </a:rPr>
              <a:t>CONCEPTOS BASICOS DE ESTADISTICA</a:t>
            </a:r>
          </a:p>
        </p:txBody>
      </p:sp>
      <p:pic>
        <p:nvPicPr>
          <p:cNvPr id="1026" name="Picture 2" descr="Universidad Nacional de Barranca">
            <a:extLst>
              <a:ext uri="{FF2B5EF4-FFF2-40B4-BE49-F238E27FC236}">
                <a16:creationId xmlns:a16="http://schemas.microsoft.com/office/drawing/2014/main" id="{98E889AE-B1B4-4405-9C7A-5611B1DC7B2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5676" b="23845"/>
          <a:stretch/>
        </p:blipFill>
        <p:spPr bwMode="auto">
          <a:xfrm>
            <a:off x="7035759" y="20266"/>
            <a:ext cx="2143125" cy="129614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6DC7FF5B-79A4-4534-A060-C34C3C79138F}"/>
              </a:ext>
            </a:extLst>
          </p:cNvPr>
          <p:cNvSpPr>
            <a:spLocks noGrp="1"/>
          </p:cNvSpPr>
          <p:nvPr>
            <p:ph type="sldNum" sz="quarter" idx="12"/>
          </p:nvPr>
        </p:nvSpPr>
        <p:spPr/>
        <p:txBody>
          <a:bodyPr/>
          <a:lstStyle/>
          <a:p>
            <a:pPr>
              <a:defRPr/>
            </a:pPr>
            <a:fld id="{6F147F49-CBF8-40C2-89C8-F1EC049B0424}" type="slidenum">
              <a:rPr lang="es-ES" smtClean="0"/>
              <a:pPr>
                <a:defRPr/>
              </a:pPr>
              <a:t>10</a:t>
            </a:fld>
            <a:endParaRPr lang="es-ES"/>
          </a:p>
        </p:txBody>
      </p:sp>
      <p:pic>
        <p:nvPicPr>
          <p:cNvPr id="6" name="Imagen 5">
            <a:extLst>
              <a:ext uri="{FF2B5EF4-FFF2-40B4-BE49-F238E27FC236}">
                <a16:creationId xmlns:a16="http://schemas.microsoft.com/office/drawing/2014/main" id="{C1FBC6CC-154E-459D-AB35-DA0578974BED}"/>
              </a:ext>
            </a:extLst>
          </p:cNvPr>
          <p:cNvPicPr>
            <a:picLocks noChangeAspect="1"/>
          </p:cNvPicPr>
          <p:nvPr/>
        </p:nvPicPr>
        <p:blipFill>
          <a:blip r:embed="rId2"/>
          <a:stretch>
            <a:fillRect/>
          </a:stretch>
        </p:blipFill>
        <p:spPr>
          <a:xfrm>
            <a:off x="683568" y="980728"/>
            <a:ext cx="7848872" cy="4752528"/>
          </a:xfrm>
          <a:prstGeom prst="rect">
            <a:avLst/>
          </a:prstGeom>
        </p:spPr>
      </p:pic>
    </p:spTree>
    <p:extLst>
      <p:ext uri="{BB962C8B-B14F-4D97-AF65-F5344CB8AC3E}">
        <p14:creationId xmlns:p14="http://schemas.microsoft.com/office/powerpoint/2010/main" val="8260566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0BE6B635-075F-4ED9-91D2-D4266D981426}"/>
              </a:ext>
            </a:extLst>
          </p:cNvPr>
          <p:cNvSpPr>
            <a:spLocks noGrp="1"/>
          </p:cNvSpPr>
          <p:nvPr>
            <p:ph type="sldNum" sz="quarter" idx="12"/>
          </p:nvPr>
        </p:nvSpPr>
        <p:spPr/>
        <p:txBody>
          <a:bodyPr/>
          <a:lstStyle/>
          <a:p>
            <a:pPr>
              <a:defRPr/>
            </a:pPr>
            <a:fld id="{6F147F49-CBF8-40C2-89C8-F1EC049B0424}" type="slidenum">
              <a:rPr lang="es-ES" smtClean="0"/>
              <a:pPr>
                <a:defRPr/>
              </a:pPr>
              <a:t>11</a:t>
            </a:fld>
            <a:endParaRPr lang="es-ES"/>
          </a:p>
        </p:txBody>
      </p:sp>
      <p:pic>
        <p:nvPicPr>
          <p:cNvPr id="6" name="Imagen 5">
            <a:extLst>
              <a:ext uri="{FF2B5EF4-FFF2-40B4-BE49-F238E27FC236}">
                <a16:creationId xmlns:a16="http://schemas.microsoft.com/office/drawing/2014/main" id="{A1D503A3-4D61-4394-8040-1543D382F30B}"/>
              </a:ext>
            </a:extLst>
          </p:cNvPr>
          <p:cNvPicPr>
            <a:picLocks noChangeAspect="1"/>
          </p:cNvPicPr>
          <p:nvPr/>
        </p:nvPicPr>
        <p:blipFill>
          <a:blip r:embed="rId2">
            <a:duotone>
              <a:prstClr val="black"/>
              <a:schemeClr val="accent2">
                <a:tint val="45000"/>
                <a:satMod val="400000"/>
              </a:schemeClr>
            </a:duotone>
          </a:blip>
          <a:stretch>
            <a:fillRect/>
          </a:stretch>
        </p:blipFill>
        <p:spPr>
          <a:xfrm>
            <a:off x="611560" y="2968932"/>
            <a:ext cx="4386636" cy="1570987"/>
          </a:xfrm>
          <a:prstGeom prst="rect">
            <a:avLst/>
          </a:prstGeom>
        </p:spPr>
      </p:pic>
      <p:pic>
        <p:nvPicPr>
          <p:cNvPr id="8" name="Imagen 7">
            <a:extLst>
              <a:ext uri="{FF2B5EF4-FFF2-40B4-BE49-F238E27FC236}">
                <a16:creationId xmlns:a16="http://schemas.microsoft.com/office/drawing/2014/main" id="{1ADFDA8D-11AE-4E62-BFB4-EA8E905E13AF}"/>
              </a:ext>
            </a:extLst>
          </p:cNvPr>
          <p:cNvPicPr>
            <a:picLocks noChangeAspect="1"/>
          </p:cNvPicPr>
          <p:nvPr/>
        </p:nvPicPr>
        <p:blipFill>
          <a:blip r:embed="rId3">
            <a:duotone>
              <a:prstClr val="black"/>
              <a:schemeClr val="accent6">
                <a:tint val="45000"/>
                <a:satMod val="400000"/>
              </a:schemeClr>
            </a:duotone>
          </a:blip>
          <a:stretch>
            <a:fillRect/>
          </a:stretch>
        </p:blipFill>
        <p:spPr>
          <a:xfrm>
            <a:off x="4860032" y="929179"/>
            <a:ext cx="3942380" cy="2023149"/>
          </a:xfrm>
          <a:prstGeom prst="rect">
            <a:avLst/>
          </a:prstGeom>
        </p:spPr>
      </p:pic>
      <p:pic>
        <p:nvPicPr>
          <p:cNvPr id="10" name="Imagen 9">
            <a:extLst>
              <a:ext uri="{FF2B5EF4-FFF2-40B4-BE49-F238E27FC236}">
                <a16:creationId xmlns:a16="http://schemas.microsoft.com/office/drawing/2014/main" id="{47A12080-2027-4735-A220-413A876D5B9B}"/>
              </a:ext>
            </a:extLst>
          </p:cNvPr>
          <p:cNvPicPr>
            <a:picLocks noChangeAspect="1"/>
          </p:cNvPicPr>
          <p:nvPr/>
        </p:nvPicPr>
        <p:blipFill>
          <a:blip r:embed="rId4"/>
          <a:stretch>
            <a:fillRect/>
          </a:stretch>
        </p:blipFill>
        <p:spPr>
          <a:xfrm>
            <a:off x="3923928" y="4539919"/>
            <a:ext cx="4752528" cy="1892323"/>
          </a:xfrm>
          <a:prstGeom prst="rect">
            <a:avLst/>
          </a:prstGeom>
        </p:spPr>
      </p:pic>
      <p:pic>
        <p:nvPicPr>
          <p:cNvPr id="12" name="Imagen 11">
            <a:extLst>
              <a:ext uri="{FF2B5EF4-FFF2-40B4-BE49-F238E27FC236}">
                <a16:creationId xmlns:a16="http://schemas.microsoft.com/office/drawing/2014/main" id="{9C3E86DA-1C82-4C05-9A6D-D600CA18DF9A}"/>
              </a:ext>
            </a:extLst>
          </p:cNvPr>
          <p:cNvPicPr>
            <a:picLocks noChangeAspect="1"/>
          </p:cNvPicPr>
          <p:nvPr/>
        </p:nvPicPr>
        <p:blipFill>
          <a:blip r:embed="rId5">
            <a:duotone>
              <a:prstClr val="black"/>
              <a:schemeClr val="accent3">
                <a:tint val="45000"/>
                <a:satMod val="400000"/>
              </a:schemeClr>
            </a:duotone>
          </a:blip>
          <a:stretch>
            <a:fillRect/>
          </a:stretch>
        </p:blipFill>
        <p:spPr>
          <a:xfrm>
            <a:off x="695776" y="661897"/>
            <a:ext cx="4164256" cy="1656184"/>
          </a:xfrm>
          <a:prstGeom prst="rect">
            <a:avLst/>
          </a:prstGeom>
        </p:spPr>
      </p:pic>
    </p:spTree>
    <p:extLst>
      <p:ext uri="{BB962C8B-B14F-4D97-AF65-F5344CB8AC3E}">
        <p14:creationId xmlns:p14="http://schemas.microsoft.com/office/powerpoint/2010/main" val="2777508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165204" y="620688"/>
            <a:ext cx="6799262" cy="640804"/>
          </a:xfrm>
        </p:spPr>
        <p:txBody>
          <a:bodyPr/>
          <a:lstStyle/>
          <a:p>
            <a:r>
              <a:rPr lang="es-ES" altLang="es-PE" dirty="0">
                <a:solidFill>
                  <a:srgbClr val="0070C0"/>
                </a:solidFill>
                <a:latin typeface="Algerian" panose="04020705040A02060702" pitchFamily="82" charset="0"/>
              </a:rPr>
              <a:t>Definición: Estadística</a:t>
            </a:r>
            <a:endParaRPr lang="en-US" dirty="0">
              <a:latin typeface="Algerian" panose="04020705040A02060702" pitchFamily="82" charset="0"/>
            </a:endParaRPr>
          </a:p>
        </p:txBody>
      </p:sp>
      <p:sp>
        <p:nvSpPr>
          <p:cNvPr id="3" name="Marcador de contenido 2"/>
          <p:cNvSpPr>
            <a:spLocks noGrp="1"/>
          </p:cNvSpPr>
          <p:nvPr>
            <p:ph idx="1"/>
          </p:nvPr>
        </p:nvSpPr>
        <p:spPr>
          <a:xfrm>
            <a:off x="539552" y="1428808"/>
            <a:ext cx="7848872" cy="4532255"/>
          </a:xfrm>
        </p:spPr>
        <p:txBody>
          <a:bodyPr/>
          <a:lstStyle/>
          <a:p>
            <a:pPr marL="0" indent="0" algn="just" defTabSz="915988">
              <a:lnSpc>
                <a:spcPct val="150000"/>
              </a:lnSpc>
              <a:buNone/>
              <a:defRPr/>
            </a:pPr>
            <a:r>
              <a:rPr lang="es-PE" altLang="es-PE" sz="2000" dirty="0">
                <a:solidFill>
                  <a:srgbClr val="1C1C1C"/>
                </a:solidFill>
                <a:latin typeface="Calibri" panose="020F0502020204030204" pitchFamily="34" charset="0"/>
                <a:ea typeface="Verdana" panose="020B0604030504040204" pitchFamily="34" charset="0"/>
                <a:cs typeface="Calibri" panose="020F0502020204030204" pitchFamily="34" charset="0"/>
              </a:rPr>
              <a:t>Es la ciencia que comprende una serie de métodos y procedimientos destinados a la recopilación, tabulación, procesamiento, análisis e interpretación de datos cuantitativos y cualitativos. Un objetivo de la estadística es describir "la población del estudio" en base a información obtenida de elementos individuales. </a:t>
            </a:r>
          </a:p>
          <a:p>
            <a:pPr marL="0" indent="0" algn="just" defTabSz="915988">
              <a:lnSpc>
                <a:spcPct val="150000"/>
              </a:lnSpc>
              <a:buNone/>
              <a:defRPr/>
            </a:pPr>
            <a:r>
              <a:rPr lang="es-PE" altLang="es-PE" sz="2000" dirty="0">
                <a:solidFill>
                  <a:srgbClr val="1C1C1C"/>
                </a:solidFill>
                <a:latin typeface="Calibri" panose="020F0502020204030204" pitchFamily="34" charset="0"/>
                <a:ea typeface="Verdana" panose="020B0604030504040204" pitchFamily="34" charset="0"/>
                <a:cs typeface="Calibri" panose="020F0502020204030204" pitchFamily="34" charset="0"/>
              </a:rPr>
              <a:t>Se divide en dos ramas: Estadística descriptiva y Estadística inferencial.</a:t>
            </a:r>
          </a:p>
          <a:p>
            <a:pPr marL="0" indent="0" algn="just" defTabSz="915988" eaLnBrk="1" hangingPunct="1">
              <a:lnSpc>
                <a:spcPct val="150000"/>
              </a:lnSpc>
              <a:buNone/>
              <a:defRPr/>
            </a:pPr>
            <a:endParaRPr lang="es-ES" altLang="es-PE" sz="1600" dirty="0">
              <a:solidFill>
                <a:schemeClr val="tx1"/>
              </a:solidFill>
              <a:ea typeface="Verdana" panose="020B0604030504040204" pitchFamily="34" charset="0"/>
              <a:cs typeface="Verdana" panose="020B0604030504040204" pitchFamily="34" charset="0"/>
            </a:endParaRPr>
          </a:p>
          <a:p>
            <a:pPr marL="0" indent="0" algn="just" defTabSz="915988" eaLnBrk="1" hangingPunct="1">
              <a:lnSpc>
                <a:spcPct val="150000"/>
              </a:lnSpc>
              <a:buNone/>
              <a:defRPr/>
            </a:pPr>
            <a:r>
              <a:rPr lang="es-ES" altLang="es-PE" sz="1600" dirty="0">
                <a:solidFill>
                  <a:schemeClr val="tx1"/>
                </a:solidFill>
                <a:ea typeface="Verdana" panose="020B0604030504040204" pitchFamily="34" charset="0"/>
                <a:cs typeface="Verdana" panose="020B0604030504040204" pitchFamily="34" charset="0"/>
              </a:rPr>
              <a:t>Fuente: Manuel Córdova Zamora – Estadística Descriptiva e Inferencial.</a:t>
            </a:r>
          </a:p>
          <a:p>
            <a:pPr marL="0" indent="0">
              <a:buNone/>
            </a:pPr>
            <a:endParaRPr lang="en-US" dirty="0"/>
          </a:p>
        </p:txBody>
      </p:sp>
      <p:sp>
        <p:nvSpPr>
          <p:cNvPr id="4" name="Marcador de número de diapositiva 3"/>
          <p:cNvSpPr>
            <a:spLocks noGrp="1"/>
          </p:cNvSpPr>
          <p:nvPr>
            <p:ph type="sldNum" sz="quarter" idx="12"/>
          </p:nvPr>
        </p:nvSpPr>
        <p:spPr/>
        <p:txBody>
          <a:bodyPr/>
          <a:lstStyle/>
          <a:p>
            <a:pPr>
              <a:defRPr/>
            </a:pPr>
            <a:fld id="{6F147F49-CBF8-40C2-89C8-F1EC049B0424}" type="slidenum">
              <a:rPr lang="es-ES" smtClean="0"/>
              <a:pPr>
                <a:defRPr/>
              </a:pPr>
              <a:t>12</a:t>
            </a:fld>
            <a:endParaRPr lang="es-ES"/>
          </a:p>
        </p:txBody>
      </p:sp>
    </p:spTree>
    <p:extLst>
      <p:ext uri="{BB962C8B-B14F-4D97-AF65-F5344CB8AC3E}">
        <p14:creationId xmlns:p14="http://schemas.microsoft.com/office/powerpoint/2010/main" val="10654994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pPr>
              <a:defRPr/>
            </a:pPr>
            <a:fld id="{6F147F49-CBF8-40C2-89C8-F1EC049B0424}" type="slidenum">
              <a:rPr lang="es-ES" smtClean="0"/>
              <a:pPr>
                <a:defRPr/>
              </a:pPr>
              <a:t>13</a:t>
            </a:fld>
            <a:endParaRPr lang="es-ES"/>
          </a:p>
        </p:txBody>
      </p:sp>
      <p:graphicFrame>
        <p:nvGraphicFramePr>
          <p:cNvPr id="6" name="Diagrama 5"/>
          <p:cNvGraphicFramePr/>
          <p:nvPr>
            <p:extLst>
              <p:ext uri="{D42A27DB-BD31-4B8C-83A1-F6EECF244321}">
                <p14:modId xmlns:p14="http://schemas.microsoft.com/office/powerpoint/2010/main" val="1205070864"/>
              </p:ext>
            </p:extLst>
          </p:nvPr>
        </p:nvGraphicFramePr>
        <p:xfrm>
          <a:off x="755576" y="548680"/>
          <a:ext cx="8064896" cy="565573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459627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176338" y="692696"/>
            <a:ext cx="6799262" cy="784820"/>
          </a:xfrm>
        </p:spPr>
        <p:txBody>
          <a:bodyPr/>
          <a:lstStyle/>
          <a:p>
            <a:r>
              <a:rPr lang="es-MX" dirty="0">
                <a:solidFill>
                  <a:srgbClr val="00B0F0"/>
                </a:solidFill>
                <a:latin typeface="Algerian" panose="04020705040A02060702" pitchFamily="82" charset="0"/>
              </a:rPr>
              <a:t>PARAMETROS</a:t>
            </a:r>
            <a:endParaRPr lang="en-US" dirty="0">
              <a:solidFill>
                <a:srgbClr val="00B0F0"/>
              </a:solidFill>
              <a:latin typeface="Algerian" panose="04020705040A02060702" pitchFamily="82" charset="0"/>
            </a:endParaRPr>
          </a:p>
        </p:txBody>
      </p:sp>
      <p:sp>
        <p:nvSpPr>
          <p:cNvPr id="3" name="Marcador de contenido 2"/>
          <p:cNvSpPr>
            <a:spLocks noGrp="1"/>
          </p:cNvSpPr>
          <p:nvPr>
            <p:ph idx="1"/>
          </p:nvPr>
        </p:nvSpPr>
        <p:spPr>
          <a:xfrm>
            <a:off x="683568" y="1700808"/>
            <a:ext cx="7776863" cy="4539655"/>
          </a:xfrm>
        </p:spPr>
        <p:txBody>
          <a:bodyPr/>
          <a:lstStyle/>
          <a:p>
            <a:pPr marL="0" lvl="0" indent="0" algn="just" defTabSz="915988" eaLnBrk="1" fontAlgn="auto" hangingPunct="1">
              <a:lnSpc>
                <a:spcPct val="150000"/>
              </a:lnSpc>
              <a:spcBef>
                <a:spcPts val="1200"/>
              </a:spcBef>
              <a:spcAft>
                <a:spcPts val="200"/>
              </a:spcAft>
              <a:buClr>
                <a:srgbClr val="FFFFF3"/>
              </a:buClr>
              <a:buSzPct val="100000"/>
              <a:buNone/>
              <a:defRPr/>
            </a:pPr>
            <a:r>
              <a:rPr lang="es-ES" altLang="es-PE" sz="2000" dirty="0">
                <a:solidFill>
                  <a:srgbClr val="1C1C1C"/>
                </a:solidFill>
                <a:latin typeface="Calibri" panose="020F0502020204030204" pitchFamily="34" charset="0"/>
                <a:ea typeface="Verdana" panose="020B0604030504040204" pitchFamily="34" charset="0"/>
                <a:cs typeface="Calibri" panose="020F0502020204030204" pitchFamily="34" charset="0"/>
              </a:rPr>
              <a:t>Es la medida de resumen de toda la población. Se expresa, por ejemplo, como total poblacional, media poblacional, proporción o porcentaje poblacional, razón poblacional, entre otros. Su valor representa una característica numérica de la población; los parámetros son difíciles de calcular porque en muchos casos la recolección de datos de toda la población es prácticamente imposible, pero puede ser inferido mediante los estadígrafos, de donde proviene el nombre de  “ estadística”. </a:t>
            </a:r>
            <a:r>
              <a:rPr lang="es-PE" altLang="es-PE" sz="1800" dirty="0">
                <a:solidFill>
                  <a:srgbClr val="003399"/>
                </a:solidFill>
                <a:latin typeface="Calibri" panose="020F0502020204030204" pitchFamily="34" charset="0"/>
                <a:ea typeface="Verdana" panose="020B0604030504040204" pitchFamily="34" charset="0"/>
                <a:cs typeface="Calibri" panose="020F0502020204030204" pitchFamily="34" charset="0"/>
              </a:rPr>
              <a:t>(Hernández, Fernández y Bautista, 1994)</a:t>
            </a:r>
          </a:p>
          <a:p>
            <a:pPr marL="0" indent="0">
              <a:buNone/>
            </a:pPr>
            <a:endParaRPr lang="en-US" dirty="0"/>
          </a:p>
        </p:txBody>
      </p:sp>
      <p:sp>
        <p:nvSpPr>
          <p:cNvPr id="4" name="Marcador de número de diapositiva 3"/>
          <p:cNvSpPr>
            <a:spLocks noGrp="1"/>
          </p:cNvSpPr>
          <p:nvPr>
            <p:ph type="sldNum" sz="quarter" idx="12"/>
          </p:nvPr>
        </p:nvSpPr>
        <p:spPr/>
        <p:txBody>
          <a:bodyPr/>
          <a:lstStyle/>
          <a:p>
            <a:pPr>
              <a:defRPr/>
            </a:pPr>
            <a:fld id="{6F147F49-CBF8-40C2-89C8-F1EC049B0424}" type="slidenum">
              <a:rPr lang="es-ES" smtClean="0"/>
              <a:pPr>
                <a:defRPr/>
              </a:pPr>
              <a:t>14</a:t>
            </a:fld>
            <a:endParaRPr lang="es-ES"/>
          </a:p>
        </p:txBody>
      </p:sp>
    </p:spTree>
    <p:extLst>
      <p:ext uri="{BB962C8B-B14F-4D97-AF65-F5344CB8AC3E}">
        <p14:creationId xmlns:p14="http://schemas.microsoft.com/office/powerpoint/2010/main" val="27899034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pPr>
              <a:defRPr/>
            </a:pPr>
            <a:fld id="{6F147F49-CBF8-40C2-89C8-F1EC049B0424}" type="slidenum">
              <a:rPr lang="es-ES" smtClean="0"/>
              <a:pPr>
                <a:defRPr/>
              </a:pPr>
              <a:t>15</a:t>
            </a:fld>
            <a:endParaRPr lang="es-ES"/>
          </a:p>
        </p:txBody>
      </p:sp>
      <p:sp>
        <p:nvSpPr>
          <p:cNvPr id="5" name="Título 1"/>
          <p:cNvSpPr>
            <a:spLocks noGrp="1"/>
          </p:cNvSpPr>
          <p:nvPr>
            <p:ph type="title"/>
          </p:nvPr>
        </p:nvSpPr>
        <p:spPr>
          <a:xfrm>
            <a:off x="1176338" y="692696"/>
            <a:ext cx="6799262" cy="784820"/>
          </a:xfrm>
        </p:spPr>
        <p:txBody>
          <a:bodyPr/>
          <a:lstStyle/>
          <a:p>
            <a:r>
              <a:rPr lang="es-MX" dirty="0">
                <a:solidFill>
                  <a:srgbClr val="00B0F0"/>
                </a:solidFill>
                <a:latin typeface="Algerian" panose="04020705040A02060702" pitchFamily="82" charset="0"/>
              </a:rPr>
              <a:t>PARAMETROS</a:t>
            </a:r>
            <a:endParaRPr lang="en-US" dirty="0">
              <a:solidFill>
                <a:srgbClr val="00B0F0"/>
              </a:solidFill>
              <a:latin typeface="Algerian" panose="04020705040A02060702" pitchFamily="82" charset="0"/>
            </a:endParaRPr>
          </a:p>
        </p:txBody>
      </p:sp>
      <p:pic>
        <p:nvPicPr>
          <p:cNvPr id="6" name="Marcador de contenido 2"/>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tretch/>
        </p:blipFill>
        <p:spPr>
          <a:xfrm rot="16200000">
            <a:off x="2627785" y="476671"/>
            <a:ext cx="4176464" cy="6480722"/>
          </a:xfrm>
          <a:prstGeom prst="rect">
            <a:avLst/>
          </a:prstGeom>
          <a:ln>
            <a:noFill/>
          </a:ln>
          <a:effectLst/>
          <a:scene3d>
            <a:camera prst="perspectiveContrastingLeftFacing">
              <a:rot lat="1800000" lon="21594000" rev="0"/>
            </a:camera>
            <a:lightRig rig="threePt" dir="t">
              <a:rot lat="0" lon="0" rev="2700000"/>
            </a:lightRig>
          </a:scene3d>
          <a:sp3d>
            <a:bevelT w="63500" h="50800"/>
          </a:sp3d>
        </p:spPr>
      </p:pic>
    </p:spTree>
    <p:extLst>
      <p:ext uri="{BB962C8B-B14F-4D97-AF65-F5344CB8AC3E}">
        <p14:creationId xmlns:p14="http://schemas.microsoft.com/office/powerpoint/2010/main" val="3907269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176338" y="915989"/>
            <a:ext cx="6799262" cy="928836"/>
          </a:xfrm>
        </p:spPr>
        <p:txBody>
          <a:bodyPr/>
          <a:lstStyle/>
          <a:p>
            <a:r>
              <a:rPr lang="es-MX" dirty="0">
                <a:solidFill>
                  <a:srgbClr val="00B0F0"/>
                </a:solidFill>
                <a:latin typeface="Algerian" panose="04020705040A02060702" pitchFamily="82" charset="0"/>
              </a:rPr>
              <a:t>ESTADISTICO</a:t>
            </a:r>
            <a:endParaRPr lang="en-US" dirty="0"/>
          </a:p>
        </p:txBody>
      </p:sp>
      <p:sp>
        <p:nvSpPr>
          <p:cNvPr id="3" name="Marcador de contenido 2"/>
          <p:cNvSpPr>
            <a:spLocks noGrp="1"/>
          </p:cNvSpPr>
          <p:nvPr>
            <p:ph idx="1"/>
          </p:nvPr>
        </p:nvSpPr>
        <p:spPr>
          <a:xfrm>
            <a:off x="1176338" y="2045114"/>
            <a:ext cx="6996062" cy="3888431"/>
          </a:xfrm>
        </p:spPr>
        <p:txBody>
          <a:bodyPr/>
          <a:lstStyle/>
          <a:p>
            <a:pPr marL="0" lvl="0" indent="0" algn="just" defTabSz="915988" eaLnBrk="1" fontAlgn="auto" hangingPunct="1">
              <a:lnSpc>
                <a:spcPct val="150000"/>
              </a:lnSpc>
              <a:spcBef>
                <a:spcPts val="1200"/>
              </a:spcBef>
              <a:spcAft>
                <a:spcPts val="200"/>
              </a:spcAft>
              <a:buClr>
                <a:srgbClr val="FFFFF3"/>
              </a:buClr>
              <a:buSzPct val="100000"/>
              <a:buNone/>
              <a:defRPr/>
            </a:pPr>
            <a:r>
              <a:rPr lang="es-ES" altLang="es-PE" sz="2000" dirty="0">
                <a:solidFill>
                  <a:srgbClr val="1C1C1C"/>
                </a:solidFill>
                <a:latin typeface="Calibri" panose="020F0502020204030204" pitchFamily="34" charset="0"/>
                <a:ea typeface="Verdana" panose="020B0604030504040204" pitchFamily="34" charset="0"/>
                <a:cs typeface="Calibri" panose="020F0502020204030204" pitchFamily="34" charset="0"/>
              </a:rPr>
              <a:t>Conocido también como estadígrafo, es el valor calculado basado en los datos que se obtienen de una muestra y, por lo tanto, es una estimación o aproximación del parámetro. En estadística inferencial, los estadísticos sirven para estimar los parámetros de población que generalmente se desconocen. Entre los estadísticos conocidos se tiene la media muestral (promedio), la proporción o porcentaje muestral, entre otros.</a:t>
            </a:r>
            <a:endParaRPr lang="es-ES" altLang="es-PE" sz="1800" dirty="0">
              <a:solidFill>
                <a:srgbClr val="002060"/>
              </a:solidFill>
              <a:latin typeface="Calibri Light" panose="020F0302020204030204" pitchFamily="34" charset="0"/>
              <a:ea typeface="Verdana" panose="020B0604030504040204" pitchFamily="34" charset="0"/>
              <a:cs typeface="Verdana" panose="020B0604030504040204" pitchFamily="34" charset="0"/>
            </a:endParaRPr>
          </a:p>
          <a:p>
            <a:pPr marL="0" indent="0">
              <a:buNone/>
            </a:pPr>
            <a:endParaRPr lang="en-US" dirty="0"/>
          </a:p>
        </p:txBody>
      </p:sp>
      <p:sp>
        <p:nvSpPr>
          <p:cNvPr id="4" name="Marcador de número de diapositiva 3"/>
          <p:cNvSpPr>
            <a:spLocks noGrp="1"/>
          </p:cNvSpPr>
          <p:nvPr>
            <p:ph type="sldNum" sz="quarter" idx="12"/>
          </p:nvPr>
        </p:nvSpPr>
        <p:spPr/>
        <p:txBody>
          <a:bodyPr/>
          <a:lstStyle/>
          <a:p>
            <a:pPr>
              <a:defRPr/>
            </a:pPr>
            <a:fld id="{6F147F49-CBF8-40C2-89C8-F1EC049B0424}" type="slidenum">
              <a:rPr lang="es-ES" smtClean="0"/>
              <a:pPr>
                <a:defRPr/>
              </a:pPr>
              <a:t>16</a:t>
            </a:fld>
            <a:endParaRPr lang="es-ES"/>
          </a:p>
        </p:txBody>
      </p:sp>
    </p:spTree>
    <p:extLst>
      <p:ext uri="{BB962C8B-B14F-4D97-AF65-F5344CB8AC3E}">
        <p14:creationId xmlns:p14="http://schemas.microsoft.com/office/powerpoint/2010/main" val="29959242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176338" y="915989"/>
            <a:ext cx="6799262" cy="928836"/>
          </a:xfrm>
        </p:spPr>
        <p:txBody>
          <a:bodyPr/>
          <a:lstStyle/>
          <a:p>
            <a:r>
              <a:rPr lang="es-MX" dirty="0">
                <a:solidFill>
                  <a:srgbClr val="00B0F0"/>
                </a:solidFill>
                <a:latin typeface="Algerian" panose="04020705040A02060702" pitchFamily="82" charset="0"/>
              </a:rPr>
              <a:t>ESTADISTICO</a:t>
            </a:r>
            <a:endParaRPr lang="en-US" dirty="0"/>
          </a:p>
        </p:txBody>
      </p:sp>
      <p:sp>
        <p:nvSpPr>
          <p:cNvPr id="4" name="Marcador de número de diapositiva 3"/>
          <p:cNvSpPr>
            <a:spLocks noGrp="1"/>
          </p:cNvSpPr>
          <p:nvPr>
            <p:ph type="sldNum" sz="quarter" idx="12"/>
          </p:nvPr>
        </p:nvSpPr>
        <p:spPr/>
        <p:txBody>
          <a:bodyPr/>
          <a:lstStyle/>
          <a:p>
            <a:pPr>
              <a:defRPr/>
            </a:pPr>
            <a:fld id="{6F147F49-CBF8-40C2-89C8-F1EC049B0424}" type="slidenum">
              <a:rPr lang="es-ES" smtClean="0"/>
              <a:pPr>
                <a:defRPr/>
              </a:pPr>
              <a:t>17</a:t>
            </a:fld>
            <a:endParaRPr lang="es-ES"/>
          </a:p>
        </p:txBody>
      </p:sp>
      <p:pic>
        <p:nvPicPr>
          <p:cNvPr id="5" name="Marcador de contenido 1"/>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tretch/>
        </p:blipFill>
        <p:spPr>
          <a:xfrm>
            <a:off x="1176338" y="2132856"/>
            <a:ext cx="7284094" cy="3672408"/>
          </a:xfrm>
          <a:prstGeom prst="rect">
            <a:avLst/>
          </a:prstGeom>
          <a:ln>
            <a:noFill/>
          </a:ln>
          <a:effectLst/>
          <a:scene3d>
            <a:camera prst="perspectiveContrastingLeftFacing">
              <a:rot lat="300000" lon="19800000" rev="0"/>
            </a:camera>
            <a:lightRig rig="threePt" dir="t">
              <a:rot lat="0" lon="0" rev="2700000"/>
            </a:lightRig>
          </a:scene3d>
          <a:sp3d>
            <a:bevelT w="63500" h="50800"/>
          </a:sp3d>
        </p:spPr>
      </p:pic>
    </p:spTree>
    <p:extLst>
      <p:ext uri="{BB962C8B-B14F-4D97-AF65-F5344CB8AC3E}">
        <p14:creationId xmlns:p14="http://schemas.microsoft.com/office/powerpoint/2010/main" val="5010276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176338" y="915989"/>
            <a:ext cx="6799262" cy="640804"/>
          </a:xfrm>
        </p:spPr>
        <p:txBody>
          <a:bodyPr/>
          <a:lstStyle/>
          <a:p>
            <a:r>
              <a:rPr lang="es-MX" dirty="0">
                <a:solidFill>
                  <a:srgbClr val="00B0F0"/>
                </a:solidFill>
                <a:latin typeface="Algerian" panose="04020705040A02060702" pitchFamily="82" charset="0"/>
              </a:rPr>
              <a:t>POBLACIÓN</a:t>
            </a:r>
            <a:endParaRPr lang="en-US" dirty="0"/>
          </a:p>
        </p:txBody>
      </p:sp>
      <p:sp>
        <p:nvSpPr>
          <p:cNvPr id="3" name="Marcador de contenido 2"/>
          <p:cNvSpPr>
            <a:spLocks noGrp="1"/>
          </p:cNvSpPr>
          <p:nvPr>
            <p:ph idx="1"/>
          </p:nvPr>
        </p:nvSpPr>
        <p:spPr>
          <a:xfrm>
            <a:off x="978694" y="1700808"/>
            <a:ext cx="6799262" cy="3444875"/>
          </a:xfrm>
        </p:spPr>
        <p:txBody>
          <a:bodyPr/>
          <a:lstStyle/>
          <a:p>
            <a:pPr marL="0" lvl="0" indent="0" algn="just" defTabSz="915988" eaLnBrk="1" fontAlgn="auto" hangingPunct="1">
              <a:lnSpc>
                <a:spcPct val="170000"/>
              </a:lnSpc>
              <a:spcBef>
                <a:spcPts val="1200"/>
              </a:spcBef>
              <a:spcAft>
                <a:spcPts val="200"/>
              </a:spcAft>
              <a:buClr>
                <a:srgbClr val="FFFFF3"/>
              </a:buClr>
              <a:buSzPct val="100000"/>
              <a:buNone/>
              <a:defRPr/>
            </a:pPr>
            <a:r>
              <a:rPr lang="es-PE" altLang="es-PE" sz="2000" dirty="0">
                <a:solidFill>
                  <a:srgbClr val="1C1C1C"/>
                </a:solidFill>
                <a:latin typeface="Calibri" panose="020F0502020204030204" pitchFamily="34" charset="0"/>
                <a:ea typeface="Verdana" panose="020B0604030504040204" pitchFamily="34" charset="0"/>
                <a:cs typeface="Calibri" panose="020F0502020204030204" pitchFamily="34" charset="0"/>
              </a:rPr>
              <a:t>Es cualquier conjunto de unidades o elementos que comparten una característica que se desea investigar. Estas características deben estar  claramente definidas, en el espacio y el tiempo. Dichos elementos pueden ser personas, hogares, manzanas distritos, ciudades, escuelas, hospitales, entre otros. </a:t>
            </a:r>
            <a:r>
              <a:rPr lang="es-PE" altLang="es-PE" sz="1800" dirty="0">
                <a:solidFill>
                  <a:srgbClr val="003399"/>
                </a:solidFill>
                <a:latin typeface="Calibri" panose="020F0502020204030204" pitchFamily="34" charset="0"/>
                <a:ea typeface="Verdana" panose="020B0604030504040204" pitchFamily="34" charset="0"/>
                <a:cs typeface="Calibri" panose="020F0502020204030204" pitchFamily="34" charset="0"/>
              </a:rPr>
              <a:t>(Hernández, Fernández y Bautista, 1994)</a:t>
            </a:r>
          </a:p>
          <a:p>
            <a:pPr marL="0" indent="0">
              <a:buNone/>
            </a:pPr>
            <a:endParaRPr lang="en-US" dirty="0"/>
          </a:p>
        </p:txBody>
      </p:sp>
      <p:sp>
        <p:nvSpPr>
          <p:cNvPr id="4" name="Marcador de número de diapositiva 3"/>
          <p:cNvSpPr>
            <a:spLocks noGrp="1"/>
          </p:cNvSpPr>
          <p:nvPr>
            <p:ph type="sldNum" sz="quarter" idx="12"/>
          </p:nvPr>
        </p:nvSpPr>
        <p:spPr/>
        <p:txBody>
          <a:bodyPr/>
          <a:lstStyle/>
          <a:p>
            <a:pPr>
              <a:defRPr/>
            </a:pPr>
            <a:fld id="{6F147F49-CBF8-40C2-89C8-F1EC049B0424}" type="slidenum">
              <a:rPr lang="es-ES" smtClean="0"/>
              <a:pPr>
                <a:defRPr/>
              </a:pPr>
              <a:t>18</a:t>
            </a:fld>
            <a:endParaRPr lang="es-ES"/>
          </a:p>
        </p:txBody>
      </p:sp>
      <p:pic>
        <p:nvPicPr>
          <p:cNvPr id="5" name="Imagen 4"/>
          <p:cNvPicPr>
            <a:picLocks noChangeAspect="1"/>
          </p:cNvPicPr>
          <p:nvPr/>
        </p:nvPicPr>
        <p:blipFill>
          <a:blip r:embed="rId2"/>
          <a:stretch>
            <a:fillRect/>
          </a:stretch>
        </p:blipFill>
        <p:spPr>
          <a:xfrm>
            <a:off x="3707904" y="4424406"/>
            <a:ext cx="3244689" cy="2018616"/>
          </a:xfrm>
          <a:prstGeom prst="ellipse">
            <a:avLst/>
          </a:prstGeom>
          <a:ln>
            <a:noFill/>
          </a:ln>
          <a:effectLst>
            <a:softEdge rad="63500"/>
          </a:effectLst>
        </p:spPr>
      </p:pic>
    </p:spTree>
    <p:extLst>
      <p:ext uri="{BB962C8B-B14F-4D97-AF65-F5344CB8AC3E}">
        <p14:creationId xmlns:p14="http://schemas.microsoft.com/office/powerpoint/2010/main" val="39771163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ChangeArrowheads="1"/>
          </p:cNvSpPr>
          <p:nvPr>
            <p:ph type="title"/>
          </p:nvPr>
        </p:nvSpPr>
        <p:spPr>
          <a:xfrm>
            <a:off x="800100" y="692696"/>
            <a:ext cx="7543800" cy="1031446"/>
          </a:xfrm>
        </p:spPr>
        <p:txBody>
          <a:bodyPr/>
          <a:lstStyle/>
          <a:p>
            <a:pPr algn="ctr" eaLnBrk="1" fontAlgn="auto" hangingPunct="1">
              <a:spcAft>
                <a:spcPts val="0"/>
              </a:spcAft>
              <a:defRPr/>
            </a:pPr>
            <a:r>
              <a:rPr lang="es-ES" altLang="es-PE" dirty="0">
                <a:solidFill>
                  <a:srgbClr val="0070C0"/>
                </a:solidFill>
                <a:latin typeface="Algerian" panose="04020705040A02060702" pitchFamily="82" charset="0"/>
              </a:rPr>
              <a:t>Población Finita</a:t>
            </a:r>
          </a:p>
        </p:txBody>
      </p:sp>
      <p:sp>
        <p:nvSpPr>
          <p:cNvPr id="11267" name="Rectangle 3"/>
          <p:cNvSpPr>
            <a:spLocks noGrp="1" noChangeArrowheads="1"/>
          </p:cNvSpPr>
          <p:nvPr>
            <p:ph idx="1"/>
          </p:nvPr>
        </p:nvSpPr>
        <p:spPr>
          <a:xfrm>
            <a:off x="1010245" y="1743149"/>
            <a:ext cx="7123509" cy="3967509"/>
          </a:xfrm>
        </p:spPr>
        <p:txBody>
          <a:bodyPr>
            <a:normAutofit/>
          </a:bodyPr>
          <a:lstStyle/>
          <a:p>
            <a:pPr marL="0" indent="0" algn="just" defTabSz="915988">
              <a:lnSpc>
                <a:spcPct val="170000"/>
              </a:lnSpc>
              <a:buNone/>
              <a:defRPr/>
            </a:pPr>
            <a:r>
              <a:rPr lang="es-PE" altLang="es-PE" dirty="0">
                <a:solidFill>
                  <a:srgbClr val="1C1C1C"/>
                </a:solidFill>
                <a:latin typeface="Calibri" panose="020F0502020204030204" pitchFamily="34" charset="0"/>
                <a:ea typeface="Verdana" panose="020B0604030504040204" pitchFamily="34" charset="0"/>
                <a:cs typeface="Calibri" panose="020F0502020204030204" pitchFamily="34" charset="0"/>
              </a:rPr>
              <a:t>Es aquella cuyos elementos son susceptibles de ser contados. Para estudios en las ciencias sociales, una población se considera finita cuando el número total de elementos es menor o igual a 100 000. Por lo general, una población finita se define con limites de espacio  tiempo. </a:t>
            </a:r>
            <a:r>
              <a:rPr lang="es-PE" altLang="es-PE" sz="1800" dirty="0">
                <a:solidFill>
                  <a:srgbClr val="003399"/>
                </a:solidFill>
                <a:latin typeface="Calibri" panose="020F0502020204030204" pitchFamily="34" charset="0"/>
                <a:ea typeface="Verdana" panose="020B0604030504040204" pitchFamily="34" charset="0"/>
                <a:cs typeface="Calibri" panose="020F0502020204030204" pitchFamily="34" charset="0"/>
              </a:rPr>
              <a:t>(Restituto Sierra Bravo, 1997 – Técnicas de investigación social)</a:t>
            </a:r>
          </a:p>
          <a:p>
            <a:pPr marL="0" indent="0" algn="just" defTabSz="915988" eaLnBrk="1" hangingPunct="1">
              <a:lnSpc>
                <a:spcPct val="150000"/>
              </a:lnSpc>
              <a:buNone/>
              <a:defRPr/>
            </a:pPr>
            <a:endParaRPr lang="es-ES" altLang="es-PE" sz="1800" dirty="0">
              <a:solidFill>
                <a:srgbClr val="002060"/>
              </a:solidFill>
              <a:latin typeface="Calibri Light" panose="020F0302020204030204" pitchFamily="34" charset="0"/>
              <a:ea typeface="Verdana" panose="020B0604030504040204" pitchFamily="34" charset="0"/>
              <a:cs typeface="Verdana" panose="020B0604030504040204" pitchFamily="34" charset="0"/>
            </a:endParaRPr>
          </a:p>
        </p:txBody>
      </p:sp>
      <p:sp>
        <p:nvSpPr>
          <p:cNvPr id="2" name="1 Rectángulo"/>
          <p:cNvSpPr/>
          <p:nvPr/>
        </p:nvSpPr>
        <p:spPr>
          <a:xfrm>
            <a:off x="755576" y="3573016"/>
            <a:ext cx="7632848" cy="307777"/>
          </a:xfrm>
          <a:prstGeom prst="rect">
            <a:avLst/>
          </a:prstGeom>
        </p:spPr>
        <p:txBody>
          <a:bodyPr wrap="square">
            <a:spAutoFit/>
          </a:bodyPr>
          <a:lstStyle/>
          <a:p>
            <a:r>
              <a:rPr lang="es-ES" altLang="es-PE" sz="1400" dirty="0">
                <a:solidFill>
                  <a:schemeClr val="accent1">
                    <a:lumMod val="50000"/>
                  </a:schemeClr>
                </a:solidFill>
                <a:ea typeface="Verdana" panose="020B0604030504040204" pitchFamily="34" charset="0"/>
                <a:cs typeface="Verdana" panose="020B0604030504040204" pitchFamily="34" charset="0"/>
              </a:rPr>
              <a:t> </a:t>
            </a:r>
          </a:p>
        </p:txBody>
      </p:sp>
    </p:spTree>
    <p:extLst>
      <p:ext uri="{BB962C8B-B14F-4D97-AF65-F5344CB8AC3E}">
        <p14:creationId xmlns:p14="http://schemas.microsoft.com/office/powerpoint/2010/main" val="36035855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Título 1"/>
          <p:cNvSpPr>
            <a:spLocks noGrp="1"/>
          </p:cNvSpPr>
          <p:nvPr>
            <p:ph type="ctrTitle"/>
          </p:nvPr>
        </p:nvSpPr>
        <p:spPr>
          <a:xfrm>
            <a:off x="539750" y="404813"/>
            <a:ext cx="7772400" cy="503237"/>
          </a:xfrm>
        </p:spPr>
        <p:txBody>
          <a:bodyPr/>
          <a:lstStyle/>
          <a:p>
            <a:pPr eaLnBrk="1" hangingPunct="1"/>
            <a:r>
              <a:rPr lang="es-PE" altLang="es-PE" sz="2400" b="1" dirty="0">
                <a:ln>
                  <a:noFill/>
                </a:ln>
                <a:latin typeface="Arial" panose="020B0604020202020204" pitchFamily="34" charset="0"/>
                <a:cs typeface="Arial" panose="020B0604020202020204" pitchFamily="34" charset="0"/>
              </a:rPr>
              <a:t>HISTORIA DE LA ESTADISTICA A NIVEL MUNDIAL</a:t>
            </a:r>
            <a:endParaRPr lang="es-PE" altLang="es-PE" sz="2400" dirty="0">
              <a:ln>
                <a:noFill/>
              </a:ln>
            </a:endParaRPr>
          </a:p>
        </p:txBody>
      </p:sp>
      <p:sp>
        <p:nvSpPr>
          <p:cNvPr id="17412" name="Marcador de número de diapositiva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20000"/>
              </a:spcBef>
              <a:spcAft>
                <a:spcPts val="600"/>
              </a:spcAft>
              <a:buClr>
                <a:schemeClr val="accent1"/>
              </a:buClr>
              <a:buSzPct val="115000"/>
              <a:buFont typeface="Arial" panose="020B0604020202020204" pitchFamily="34" charset="0"/>
              <a:buChar char="•"/>
              <a:defRPr sz="2400">
                <a:solidFill>
                  <a:srgbClr val="262626"/>
                </a:solidFill>
                <a:latin typeface="Garamond" panose="02020404030301010803" pitchFamily="18" charset="0"/>
              </a:defRPr>
            </a:lvl1pPr>
            <a:lvl2pPr marL="742950" indent="-285750">
              <a:spcBef>
                <a:spcPct val="20000"/>
              </a:spcBef>
              <a:spcAft>
                <a:spcPts val="600"/>
              </a:spcAft>
              <a:buClr>
                <a:schemeClr val="accent1"/>
              </a:buClr>
              <a:buSzPct val="115000"/>
              <a:buFont typeface="Arial" panose="020B0604020202020204" pitchFamily="34" charset="0"/>
              <a:buChar char="•"/>
              <a:defRPr sz="2000">
                <a:solidFill>
                  <a:srgbClr val="262626"/>
                </a:solidFill>
                <a:latin typeface="Garamond" panose="02020404030301010803" pitchFamily="18" charset="0"/>
              </a:defRPr>
            </a:lvl2pPr>
            <a:lvl3pPr marL="1143000" indent="-228600">
              <a:spcBef>
                <a:spcPct val="20000"/>
              </a:spcBef>
              <a:spcAft>
                <a:spcPts val="600"/>
              </a:spcAft>
              <a:buClr>
                <a:schemeClr val="accent1"/>
              </a:buClr>
              <a:buSzPct val="115000"/>
              <a:buFont typeface="Arial" panose="020B0604020202020204" pitchFamily="34" charset="0"/>
              <a:buChar char="•"/>
              <a:defRPr>
                <a:solidFill>
                  <a:srgbClr val="262626"/>
                </a:solidFill>
                <a:latin typeface="Garamond" panose="02020404030301010803" pitchFamily="18" charset="0"/>
              </a:defRPr>
            </a:lvl3pPr>
            <a:lvl4pPr marL="1600200" indent="-228600">
              <a:spcBef>
                <a:spcPct val="20000"/>
              </a:spcBef>
              <a:spcAft>
                <a:spcPts val="600"/>
              </a:spcAft>
              <a:buClr>
                <a:schemeClr val="accent1"/>
              </a:buClr>
              <a:buSzPct val="115000"/>
              <a:buFont typeface="Arial" panose="020B0604020202020204" pitchFamily="34" charset="0"/>
              <a:buChar char="•"/>
              <a:defRPr sz="1600">
                <a:solidFill>
                  <a:srgbClr val="262626"/>
                </a:solidFill>
                <a:latin typeface="Garamond" panose="02020404030301010803" pitchFamily="18" charset="0"/>
              </a:defRPr>
            </a:lvl4pPr>
            <a:lvl5pPr marL="2057400" indent="-22860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5pPr>
            <a:lvl6pPr marL="2514600" indent="-228600" eaLnBrk="0" fontAlgn="base" hangingPunct="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6pPr>
            <a:lvl7pPr marL="2971800" indent="-228600" eaLnBrk="0" fontAlgn="base" hangingPunct="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7pPr>
            <a:lvl8pPr marL="3429000" indent="-228600" eaLnBrk="0" fontAlgn="base" hangingPunct="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8pPr>
            <a:lvl9pPr marL="3886200" indent="-228600" eaLnBrk="0" fontAlgn="base" hangingPunct="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9pPr>
          </a:lstStyle>
          <a:p>
            <a:pPr>
              <a:spcBef>
                <a:spcPct val="0"/>
              </a:spcBef>
              <a:spcAft>
                <a:spcPct val="0"/>
              </a:spcAft>
              <a:buClrTx/>
              <a:buSzTx/>
              <a:buFontTx/>
              <a:buNone/>
            </a:pPr>
            <a:fld id="{C0DA5B0D-2316-4282-9BEE-4E6864248C98}" type="slidenum">
              <a:rPr lang="es-ES" altLang="es-PE" sz="1400" smtClean="0">
                <a:solidFill>
                  <a:schemeClr val="tx1"/>
                </a:solidFill>
                <a:latin typeface="Times New Roman" panose="02020603050405020304" pitchFamily="18" charset="0"/>
              </a:rPr>
              <a:pPr>
                <a:spcBef>
                  <a:spcPct val="0"/>
                </a:spcBef>
                <a:spcAft>
                  <a:spcPct val="0"/>
                </a:spcAft>
                <a:buClrTx/>
                <a:buSzTx/>
                <a:buFontTx/>
                <a:buNone/>
              </a:pPr>
              <a:t>2</a:t>
            </a:fld>
            <a:endParaRPr lang="es-ES" altLang="es-PE" sz="1400">
              <a:solidFill>
                <a:schemeClr val="tx1"/>
              </a:solidFill>
              <a:latin typeface="Times New Roman" panose="02020603050405020304" pitchFamily="18" charset="0"/>
            </a:endParaRPr>
          </a:p>
        </p:txBody>
      </p:sp>
      <p:pic>
        <p:nvPicPr>
          <p:cNvPr id="3" name="Imagen 2">
            <a:extLst>
              <a:ext uri="{FF2B5EF4-FFF2-40B4-BE49-F238E27FC236}">
                <a16:creationId xmlns:a16="http://schemas.microsoft.com/office/drawing/2014/main" id="{55A88D36-4687-4761-AD61-90B0E7B848AD}"/>
              </a:ext>
            </a:extLst>
          </p:cNvPr>
          <p:cNvPicPr>
            <a:picLocks noChangeAspect="1"/>
          </p:cNvPicPr>
          <p:nvPr/>
        </p:nvPicPr>
        <p:blipFill>
          <a:blip r:embed="rId2"/>
          <a:stretch>
            <a:fillRect/>
          </a:stretch>
        </p:blipFill>
        <p:spPr>
          <a:xfrm>
            <a:off x="0" y="908051"/>
            <a:ext cx="9144000" cy="5949950"/>
          </a:xfrm>
          <a:prstGeom prst="rect">
            <a:avLst/>
          </a:prstGeom>
        </p:spPr>
      </p:pic>
      <p:sp>
        <p:nvSpPr>
          <p:cNvPr id="6" name="Rectángulo 5">
            <a:extLst>
              <a:ext uri="{FF2B5EF4-FFF2-40B4-BE49-F238E27FC236}">
                <a16:creationId xmlns:a16="http://schemas.microsoft.com/office/drawing/2014/main" id="{23A6B17E-F873-450D-831E-1F9723F50546}"/>
              </a:ext>
            </a:extLst>
          </p:cNvPr>
          <p:cNvSpPr/>
          <p:nvPr/>
        </p:nvSpPr>
        <p:spPr>
          <a:xfrm>
            <a:off x="7668344" y="908050"/>
            <a:ext cx="1475656" cy="1008782"/>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ChangeArrowheads="1"/>
          </p:cNvSpPr>
          <p:nvPr>
            <p:ph type="title"/>
          </p:nvPr>
        </p:nvSpPr>
        <p:spPr>
          <a:xfrm>
            <a:off x="800100" y="692696"/>
            <a:ext cx="7543800" cy="1031446"/>
          </a:xfrm>
        </p:spPr>
        <p:txBody>
          <a:bodyPr/>
          <a:lstStyle/>
          <a:p>
            <a:pPr algn="ctr" eaLnBrk="1" fontAlgn="auto" hangingPunct="1">
              <a:spcAft>
                <a:spcPts val="0"/>
              </a:spcAft>
              <a:defRPr/>
            </a:pPr>
            <a:r>
              <a:rPr lang="es-ES" altLang="es-PE" dirty="0">
                <a:solidFill>
                  <a:srgbClr val="0070C0"/>
                </a:solidFill>
                <a:latin typeface="Algerian" panose="04020705040A02060702" pitchFamily="82" charset="0"/>
              </a:rPr>
              <a:t>Población Infinita</a:t>
            </a:r>
          </a:p>
        </p:txBody>
      </p:sp>
      <p:sp>
        <p:nvSpPr>
          <p:cNvPr id="11267" name="Rectangle 3"/>
          <p:cNvSpPr>
            <a:spLocks noGrp="1" noChangeArrowheads="1"/>
          </p:cNvSpPr>
          <p:nvPr>
            <p:ph idx="1"/>
          </p:nvPr>
        </p:nvSpPr>
        <p:spPr>
          <a:xfrm>
            <a:off x="904875" y="1737223"/>
            <a:ext cx="7439025" cy="3751485"/>
          </a:xfrm>
        </p:spPr>
        <p:txBody>
          <a:bodyPr>
            <a:normAutofit/>
          </a:bodyPr>
          <a:lstStyle/>
          <a:p>
            <a:pPr marL="0" indent="0" algn="just" defTabSz="915988">
              <a:lnSpc>
                <a:spcPct val="170000"/>
              </a:lnSpc>
              <a:buNone/>
              <a:defRPr/>
            </a:pPr>
            <a:r>
              <a:rPr lang="es-PE" altLang="es-PE" dirty="0">
                <a:solidFill>
                  <a:srgbClr val="1C1C1C"/>
                </a:solidFill>
                <a:latin typeface="Calibri" panose="020F0502020204030204" pitchFamily="34" charset="0"/>
                <a:ea typeface="Verdana" panose="020B0604030504040204" pitchFamily="34" charset="0"/>
                <a:cs typeface="Calibri" panose="020F0502020204030204" pitchFamily="34" charset="0"/>
              </a:rPr>
              <a:t>Es aquella cuyos elementos no son susceptibles de ser contados; es decir, cuando son ilimitados. Para estudios en la ciencias sociales, una población se considera infinita cuando el numero total de sus elementos es mayor a 100 000. </a:t>
            </a:r>
            <a:r>
              <a:rPr lang="es-PE" altLang="es-PE" sz="1800" dirty="0">
                <a:solidFill>
                  <a:srgbClr val="003399"/>
                </a:solidFill>
                <a:latin typeface="Calibri" panose="020F0502020204030204" pitchFamily="34" charset="0"/>
                <a:ea typeface="Verdana" panose="020B0604030504040204" pitchFamily="34" charset="0"/>
                <a:cs typeface="Calibri" panose="020F0502020204030204" pitchFamily="34" charset="0"/>
              </a:rPr>
              <a:t>(Sierra Bravo, 1997)</a:t>
            </a:r>
          </a:p>
          <a:p>
            <a:pPr marL="0" indent="0" algn="just" defTabSz="915988" eaLnBrk="1" hangingPunct="1">
              <a:lnSpc>
                <a:spcPct val="150000"/>
              </a:lnSpc>
              <a:buNone/>
              <a:defRPr/>
            </a:pPr>
            <a:endParaRPr lang="es-ES" altLang="es-PE" sz="1800" dirty="0">
              <a:solidFill>
                <a:srgbClr val="002060"/>
              </a:solidFill>
              <a:latin typeface="Calibri Light" panose="020F0302020204030204" pitchFamily="34" charset="0"/>
              <a:ea typeface="Verdana" panose="020B0604030504040204" pitchFamily="34" charset="0"/>
              <a:cs typeface="Verdana" panose="020B0604030504040204" pitchFamily="34" charset="0"/>
            </a:endParaRPr>
          </a:p>
        </p:txBody>
      </p:sp>
      <p:sp>
        <p:nvSpPr>
          <p:cNvPr id="2" name="1 Rectángulo"/>
          <p:cNvSpPr/>
          <p:nvPr/>
        </p:nvSpPr>
        <p:spPr>
          <a:xfrm>
            <a:off x="755576" y="3573016"/>
            <a:ext cx="7632848" cy="307777"/>
          </a:xfrm>
          <a:prstGeom prst="rect">
            <a:avLst/>
          </a:prstGeom>
        </p:spPr>
        <p:txBody>
          <a:bodyPr wrap="square">
            <a:spAutoFit/>
          </a:bodyPr>
          <a:lstStyle/>
          <a:p>
            <a:r>
              <a:rPr lang="es-ES" altLang="es-PE" sz="1400" dirty="0">
                <a:solidFill>
                  <a:schemeClr val="accent1">
                    <a:lumMod val="50000"/>
                  </a:schemeClr>
                </a:solidFill>
                <a:ea typeface="Verdana" panose="020B0604030504040204" pitchFamily="34" charset="0"/>
                <a:cs typeface="Verdana" panose="020B0604030504040204" pitchFamily="34" charset="0"/>
              </a:rPr>
              <a:t> </a:t>
            </a:r>
          </a:p>
        </p:txBody>
      </p:sp>
    </p:spTree>
    <p:extLst>
      <p:ext uri="{BB962C8B-B14F-4D97-AF65-F5344CB8AC3E}">
        <p14:creationId xmlns:p14="http://schemas.microsoft.com/office/powerpoint/2010/main" val="24245627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ChangeArrowheads="1"/>
          </p:cNvSpPr>
          <p:nvPr>
            <p:ph type="title"/>
          </p:nvPr>
        </p:nvSpPr>
        <p:spPr>
          <a:xfrm>
            <a:off x="800100" y="620688"/>
            <a:ext cx="7543800" cy="1103454"/>
          </a:xfrm>
        </p:spPr>
        <p:txBody>
          <a:bodyPr/>
          <a:lstStyle/>
          <a:p>
            <a:pPr algn="ctr" eaLnBrk="1" fontAlgn="auto" hangingPunct="1">
              <a:spcAft>
                <a:spcPts val="0"/>
              </a:spcAft>
              <a:defRPr/>
            </a:pPr>
            <a:r>
              <a:rPr lang="es-ES" altLang="es-PE" dirty="0">
                <a:solidFill>
                  <a:srgbClr val="0070C0"/>
                </a:solidFill>
                <a:latin typeface="Algerian" panose="04020705040A02060702" pitchFamily="82" charset="0"/>
              </a:rPr>
              <a:t>Muestra</a:t>
            </a:r>
          </a:p>
        </p:txBody>
      </p:sp>
      <p:sp>
        <p:nvSpPr>
          <p:cNvPr id="11267" name="Rectangle 3"/>
          <p:cNvSpPr>
            <a:spLocks noGrp="1" noChangeArrowheads="1"/>
          </p:cNvSpPr>
          <p:nvPr>
            <p:ph idx="1"/>
          </p:nvPr>
        </p:nvSpPr>
        <p:spPr>
          <a:xfrm>
            <a:off x="611561" y="1792427"/>
            <a:ext cx="4608512" cy="4255541"/>
          </a:xfrm>
        </p:spPr>
        <p:txBody>
          <a:bodyPr>
            <a:normAutofit fontScale="92500" lnSpcReduction="10000"/>
          </a:bodyPr>
          <a:lstStyle/>
          <a:p>
            <a:pPr marL="0" indent="0" algn="just" defTabSz="915988">
              <a:lnSpc>
                <a:spcPct val="170000"/>
              </a:lnSpc>
              <a:buNone/>
              <a:defRPr/>
            </a:pPr>
            <a:r>
              <a:rPr lang="es-PE" altLang="es-PE" dirty="0">
                <a:solidFill>
                  <a:srgbClr val="1C1C1C"/>
                </a:solidFill>
                <a:latin typeface="Calibri" panose="020F0502020204030204" pitchFamily="34" charset="0"/>
                <a:ea typeface="Verdana" panose="020B0604030504040204" pitchFamily="34" charset="0"/>
                <a:cs typeface="Calibri" panose="020F0502020204030204" pitchFamily="34" charset="0"/>
              </a:rPr>
              <a:t>Es un subconjunto de la población, debidamente seleccionado mediante el uso de técnicas estadísticas o mediante el juicio de expertos.  Si los datos de una muestra se han obtenido haciendo uso de procedimientos que utilizan el calculo de probabilidades. </a:t>
            </a:r>
            <a:r>
              <a:rPr lang="es-PE" altLang="es-PE" sz="1800" dirty="0">
                <a:solidFill>
                  <a:srgbClr val="0070C0"/>
                </a:solidFill>
                <a:latin typeface="Calibri" panose="020F0502020204030204" pitchFamily="34" charset="0"/>
                <a:ea typeface="Verdana" panose="020B0604030504040204" pitchFamily="34" charset="0"/>
                <a:cs typeface="Calibri" panose="020F0502020204030204" pitchFamily="34" charset="0"/>
              </a:rPr>
              <a:t>(Sierra Bravo, 1997)</a:t>
            </a:r>
            <a:endParaRPr lang="es-ES" altLang="es-PE" sz="1600" dirty="0">
              <a:solidFill>
                <a:srgbClr val="0070C0"/>
              </a:solidFill>
              <a:latin typeface="Calibri Light" panose="020F0302020204030204" pitchFamily="34" charset="0"/>
              <a:ea typeface="Verdana" panose="020B0604030504040204" pitchFamily="34" charset="0"/>
              <a:cs typeface="Verdana" panose="020B0604030504040204" pitchFamily="34" charset="0"/>
            </a:endParaRPr>
          </a:p>
        </p:txBody>
      </p:sp>
      <p:pic>
        <p:nvPicPr>
          <p:cNvPr id="2052" name="Picture 4" descr="Resultado de imagen para muestr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36096" y="2013199"/>
            <a:ext cx="3096344" cy="33600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5151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ChangeArrowheads="1"/>
          </p:cNvSpPr>
          <p:nvPr>
            <p:ph type="title"/>
          </p:nvPr>
        </p:nvSpPr>
        <p:spPr>
          <a:xfrm>
            <a:off x="800100" y="764704"/>
            <a:ext cx="7543800" cy="959438"/>
          </a:xfrm>
        </p:spPr>
        <p:txBody>
          <a:bodyPr/>
          <a:lstStyle/>
          <a:p>
            <a:pPr algn="ctr" eaLnBrk="1" fontAlgn="auto" hangingPunct="1">
              <a:spcAft>
                <a:spcPts val="0"/>
              </a:spcAft>
              <a:defRPr/>
            </a:pPr>
            <a:r>
              <a:rPr lang="es-ES" altLang="es-PE" dirty="0">
                <a:solidFill>
                  <a:srgbClr val="0070C0"/>
                </a:solidFill>
                <a:latin typeface="Algerian" panose="04020705040A02060702" pitchFamily="82" charset="0"/>
              </a:rPr>
              <a:t>Muestra probabilística</a:t>
            </a:r>
          </a:p>
        </p:txBody>
      </p:sp>
      <p:sp>
        <p:nvSpPr>
          <p:cNvPr id="11267" name="Rectangle 3"/>
          <p:cNvSpPr>
            <a:spLocks noGrp="1" noChangeArrowheads="1"/>
          </p:cNvSpPr>
          <p:nvPr>
            <p:ph idx="1"/>
          </p:nvPr>
        </p:nvSpPr>
        <p:spPr>
          <a:xfrm>
            <a:off x="800100" y="1696623"/>
            <a:ext cx="7372300" cy="4255541"/>
          </a:xfrm>
        </p:spPr>
        <p:txBody>
          <a:bodyPr>
            <a:normAutofit/>
          </a:bodyPr>
          <a:lstStyle/>
          <a:p>
            <a:pPr marL="0" indent="0" algn="just" defTabSz="915988">
              <a:lnSpc>
                <a:spcPct val="170000"/>
              </a:lnSpc>
              <a:buNone/>
              <a:defRPr/>
            </a:pPr>
            <a:r>
              <a:rPr lang="es-PE" altLang="es-PE" dirty="0">
                <a:solidFill>
                  <a:srgbClr val="1C1C1C"/>
                </a:solidFill>
                <a:latin typeface="Calibri" panose="020F0502020204030204" pitchFamily="34" charset="0"/>
                <a:ea typeface="Verdana" panose="020B0604030504040204" pitchFamily="34" charset="0"/>
                <a:cs typeface="Calibri" panose="020F0502020204030204" pitchFamily="34" charset="0"/>
              </a:rPr>
              <a:t>Es aquella muestra que se obtiene por métodos probabilísticos de selección, en el cual cada elemento de la población o universo tiene una probabilidad conocida de selección. La principal ventaja de este tipo de muestra es que puede medirse el tamaño del error muestral en nuestras predicciones. </a:t>
            </a:r>
            <a:r>
              <a:rPr lang="es-PE" altLang="es-PE" sz="1800" dirty="0">
                <a:solidFill>
                  <a:srgbClr val="003399"/>
                </a:solidFill>
                <a:latin typeface="Calibri" panose="020F0502020204030204" pitchFamily="34" charset="0"/>
                <a:ea typeface="Verdana" panose="020B0604030504040204" pitchFamily="34" charset="0"/>
                <a:cs typeface="Calibri" panose="020F0502020204030204" pitchFamily="34" charset="0"/>
              </a:rPr>
              <a:t>(Hernández, Fernández y Bautista, 1994)</a:t>
            </a:r>
          </a:p>
        </p:txBody>
      </p:sp>
    </p:spTree>
    <p:extLst>
      <p:ext uri="{BB962C8B-B14F-4D97-AF65-F5344CB8AC3E}">
        <p14:creationId xmlns:p14="http://schemas.microsoft.com/office/powerpoint/2010/main" val="16634671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ChangeArrowheads="1"/>
          </p:cNvSpPr>
          <p:nvPr>
            <p:ph type="title"/>
          </p:nvPr>
        </p:nvSpPr>
        <p:spPr>
          <a:xfrm>
            <a:off x="800100" y="620688"/>
            <a:ext cx="7543800" cy="1103454"/>
          </a:xfrm>
        </p:spPr>
        <p:txBody>
          <a:bodyPr/>
          <a:lstStyle/>
          <a:p>
            <a:pPr algn="ctr" eaLnBrk="1" fontAlgn="auto" hangingPunct="1">
              <a:spcAft>
                <a:spcPts val="0"/>
              </a:spcAft>
              <a:defRPr/>
            </a:pPr>
            <a:r>
              <a:rPr lang="es-ES" altLang="es-PE" dirty="0">
                <a:solidFill>
                  <a:srgbClr val="0070C0"/>
                </a:solidFill>
                <a:latin typeface="Algerian" panose="04020705040A02060702" pitchFamily="82" charset="0"/>
              </a:rPr>
              <a:t>Muestra No probabilística</a:t>
            </a:r>
          </a:p>
        </p:txBody>
      </p:sp>
      <p:sp>
        <p:nvSpPr>
          <p:cNvPr id="11267" name="Rectangle 3"/>
          <p:cNvSpPr>
            <a:spLocks noGrp="1" noChangeArrowheads="1"/>
          </p:cNvSpPr>
          <p:nvPr>
            <p:ph idx="1"/>
          </p:nvPr>
        </p:nvSpPr>
        <p:spPr>
          <a:xfrm>
            <a:off x="885850" y="1724142"/>
            <a:ext cx="7372300" cy="4255541"/>
          </a:xfrm>
        </p:spPr>
        <p:txBody>
          <a:bodyPr>
            <a:normAutofit fontScale="92500" lnSpcReduction="10000"/>
          </a:bodyPr>
          <a:lstStyle/>
          <a:p>
            <a:pPr marL="0" indent="0" algn="just" defTabSz="915988">
              <a:lnSpc>
                <a:spcPct val="170000"/>
              </a:lnSpc>
              <a:buNone/>
              <a:defRPr/>
            </a:pPr>
            <a:r>
              <a:rPr lang="es-PE" altLang="es-PE" dirty="0">
                <a:solidFill>
                  <a:srgbClr val="1C1C1C"/>
                </a:solidFill>
                <a:latin typeface="Calibri" panose="020F0502020204030204" pitchFamily="34" charset="0"/>
                <a:ea typeface="Verdana" panose="020B0604030504040204" pitchFamily="34" charset="0"/>
                <a:cs typeface="Calibri" panose="020F0502020204030204" pitchFamily="34" charset="0"/>
              </a:rPr>
              <a:t>Llamada también muestra dirigida, es aquella que se obtiene mediante el juicio o criterio de una persona, generalmente un experto en la materia que selecciona los elementos de la muestra. La teoría de la probabilidad no puede ser empleada para medir el error de muestreo, lo cual constituye su mayor desventaja. Entre sus principales ventajas podemos mencionar que es fácil de obtenerla a través de convocatorias.  </a:t>
            </a:r>
            <a:r>
              <a:rPr lang="es-PE" altLang="es-PE" sz="1800" dirty="0">
                <a:solidFill>
                  <a:srgbClr val="003399"/>
                </a:solidFill>
                <a:latin typeface="Calibri" panose="020F0502020204030204" pitchFamily="34" charset="0"/>
                <a:ea typeface="Verdana" panose="020B0604030504040204" pitchFamily="34" charset="0"/>
                <a:cs typeface="Calibri" panose="020F0502020204030204" pitchFamily="34" charset="0"/>
              </a:rPr>
              <a:t>(Hernández, Fernández y Bautista, 1994)</a:t>
            </a:r>
          </a:p>
        </p:txBody>
      </p:sp>
    </p:spTree>
    <p:extLst>
      <p:ext uri="{BB962C8B-B14F-4D97-AF65-F5344CB8AC3E}">
        <p14:creationId xmlns:p14="http://schemas.microsoft.com/office/powerpoint/2010/main" val="35652309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99592" y="548680"/>
            <a:ext cx="6799262" cy="496788"/>
          </a:xfrm>
        </p:spPr>
        <p:txBody>
          <a:bodyPr/>
          <a:lstStyle/>
          <a:p>
            <a:r>
              <a:rPr lang="es-MX" sz="4400" dirty="0">
                <a:solidFill>
                  <a:srgbClr val="00B0F0"/>
                </a:solidFill>
                <a:latin typeface="Algerian" panose="04020705040A02060702" pitchFamily="82" charset="0"/>
              </a:rPr>
              <a:t>EJEMPLO</a:t>
            </a:r>
            <a:endParaRPr lang="en-US" sz="4400" dirty="0">
              <a:solidFill>
                <a:srgbClr val="00B0F0"/>
              </a:solidFill>
              <a:latin typeface="Algerian" panose="04020705040A02060702" pitchFamily="82" charset="0"/>
            </a:endParaRPr>
          </a:p>
        </p:txBody>
      </p:sp>
      <p:sp>
        <p:nvSpPr>
          <p:cNvPr id="4" name="Marcador de número de diapositiva 3"/>
          <p:cNvSpPr>
            <a:spLocks noGrp="1"/>
          </p:cNvSpPr>
          <p:nvPr>
            <p:ph type="sldNum" sz="quarter" idx="12"/>
          </p:nvPr>
        </p:nvSpPr>
        <p:spPr/>
        <p:txBody>
          <a:bodyPr/>
          <a:lstStyle/>
          <a:p>
            <a:pPr>
              <a:defRPr/>
            </a:pPr>
            <a:fld id="{6F147F49-CBF8-40C2-89C8-F1EC049B0424}" type="slidenum">
              <a:rPr lang="es-ES" smtClean="0"/>
              <a:pPr>
                <a:defRPr/>
              </a:pPr>
              <a:t>24</a:t>
            </a:fld>
            <a:endParaRPr lang="es-ES"/>
          </a:p>
        </p:txBody>
      </p:sp>
      <p:sp>
        <p:nvSpPr>
          <p:cNvPr id="7" name="Título 1"/>
          <p:cNvSpPr>
            <a:spLocks noGrp="1"/>
          </p:cNvSpPr>
          <p:nvPr>
            <p:ph idx="1"/>
          </p:nvPr>
        </p:nvSpPr>
        <p:spPr>
          <a:xfrm>
            <a:off x="683568" y="3272952"/>
            <a:ext cx="7943019" cy="3141273"/>
          </a:xfrm>
        </p:spPr>
        <p:txBody>
          <a:bodyPr/>
          <a:lstStyle/>
          <a:p>
            <a:r>
              <a:rPr lang="es-MX" sz="2000" dirty="0">
                <a:solidFill>
                  <a:schemeClr val="tx1"/>
                </a:solidFill>
                <a:latin typeface="Calibri" panose="020F0502020204030204" pitchFamily="34" charset="0"/>
                <a:cs typeface="Calibri" panose="020F0502020204030204" pitchFamily="34" charset="0"/>
              </a:rPr>
              <a:t>Determinar la población, muestra, parámetro y estadístico</a:t>
            </a:r>
          </a:p>
          <a:p>
            <a:pPr marL="0" indent="0">
              <a:buNone/>
            </a:pPr>
            <a:r>
              <a:rPr lang="es-MX" sz="2000" dirty="0">
                <a:solidFill>
                  <a:srgbClr val="00B0F0"/>
                </a:solidFill>
                <a:latin typeface="Calibri" panose="020F0502020204030204" pitchFamily="34" charset="0"/>
                <a:cs typeface="Calibri" panose="020F0502020204030204" pitchFamily="34" charset="0"/>
              </a:rPr>
              <a:t>SOL:</a:t>
            </a:r>
          </a:p>
          <a:p>
            <a:pPr marL="0" indent="0">
              <a:buNone/>
            </a:pPr>
            <a:r>
              <a:rPr lang="es-MX" sz="2000" dirty="0">
                <a:solidFill>
                  <a:srgbClr val="FF0000"/>
                </a:solidFill>
                <a:latin typeface="Calibri" panose="020F0502020204030204" pitchFamily="34" charset="0"/>
                <a:cs typeface="Calibri" panose="020F0502020204030204" pitchFamily="34" charset="0"/>
              </a:rPr>
              <a:t>POBLACION:</a:t>
            </a:r>
          </a:p>
          <a:p>
            <a:pPr marL="0" indent="0">
              <a:buNone/>
            </a:pPr>
            <a:r>
              <a:rPr lang="es-MX" sz="2000" dirty="0">
                <a:solidFill>
                  <a:srgbClr val="FF0000"/>
                </a:solidFill>
                <a:latin typeface="Calibri" panose="020F0502020204030204" pitchFamily="34" charset="0"/>
                <a:cs typeface="Calibri" panose="020F0502020204030204" pitchFamily="34" charset="0"/>
              </a:rPr>
              <a:t>MUESTRA:</a:t>
            </a:r>
          </a:p>
          <a:p>
            <a:pPr marL="0" indent="0">
              <a:buNone/>
            </a:pPr>
            <a:r>
              <a:rPr lang="es-MX" sz="2000" dirty="0">
                <a:solidFill>
                  <a:srgbClr val="FF0000"/>
                </a:solidFill>
                <a:latin typeface="Calibri" panose="020F0502020204030204" pitchFamily="34" charset="0"/>
                <a:cs typeface="Calibri" panose="020F0502020204030204" pitchFamily="34" charset="0"/>
              </a:rPr>
              <a:t>PARAMETRO:</a:t>
            </a:r>
          </a:p>
          <a:p>
            <a:pPr marL="0" indent="0">
              <a:buNone/>
            </a:pPr>
            <a:r>
              <a:rPr lang="es-MX" sz="2000" dirty="0">
                <a:solidFill>
                  <a:srgbClr val="FF0000"/>
                </a:solidFill>
                <a:latin typeface="Calibri" panose="020F0502020204030204" pitchFamily="34" charset="0"/>
                <a:cs typeface="Calibri" panose="020F0502020204030204" pitchFamily="34" charset="0"/>
              </a:rPr>
              <a:t>ESTADISTICO:</a:t>
            </a:r>
            <a:endParaRPr lang="en-US" sz="2000" dirty="0">
              <a:solidFill>
                <a:srgbClr val="FF00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9633592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pPr>
              <a:defRPr/>
            </a:pPr>
            <a:fld id="{6F147F49-CBF8-40C2-89C8-F1EC049B0424}" type="slidenum">
              <a:rPr lang="es-ES" smtClean="0"/>
              <a:pPr>
                <a:defRPr/>
              </a:pPr>
              <a:t>25</a:t>
            </a:fld>
            <a:endParaRPr lang="es-ES"/>
          </a:p>
        </p:txBody>
      </p:sp>
      <p:pic>
        <p:nvPicPr>
          <p:cNvPr id="5" name="Imagen 4">
            <a:extLst>
              <a:ext uri="{FF2B5EF4-FFF2-40B4-BE49-F238E27FC236}">
                <a16:creationId xmlns:a16="http://schemas.microsoft.com/office/drawing/2014/main" id="{035511C0-0AD5-4B5F-BFB9-5483C9100297}"/>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807543" y="960496"/>
            <a:ext cx="7236296" cy="4464844"/>
          </a:xfrm>
          <a:prstGeom prst="rect">
            <a:avLst/>
          </a:prstGeom>
        </p:spPr>
      </p:pic>
    </p:spTree>
    <p:extLst>
      <p:ext uri="{BB962C8B-B14F-4D97-AF65-F5344CB8AC3E}">
        <p14:creationId xmlns:p14="http://schemas.microsoft.com/office/powerpoint/2010/main" val="793566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AA9A204E-E69E-4B27-B7A3-CD816AA29640}"/>
              </a:ext>
            </a:extLst>
          </p:cNvPr>
          <p:cNvSpPr>
            <a:spLocks noGrp="1"/>
          </p:cNvSpPr>
          <p:nvPr>
            <p:ph type="sldNum" sz="quarter" idx="12"/>
          </p:nvPr>
        </p:nvSpPr>
        <p:spPr/>
        <p:txBody>
          <a:bodyPr/>
          <a:lstStyle/>
          <a:p>
            <a:pPr>
              <a:defRPr/>
            </a:pPr>
            <a:fld id="{6F147F49-CBF8-40C2-89C8-F1EC049B0424}" type="slidenum">
              <a:rPr lang="es-ES" smtClean="0"/>
              <a:pPr>
                <a:defRPr/>
              </a:pPr>
              <a:t>3</a:t>
            </a:fld>
            <a:endParaRPr lang="es-ES"/>
          </a:p>
        </p:txBody>
      </p:sp>
      <p:pic>
        <p:nvPicPr>
          <p:cNvPr id="6" name="Imagen 5">
            <a:extLst>
              <a:ext uri="{FF2B5EF4-FFF2-40B4-BE49-F238E27FC236}">
                <a16:creationId xmlns:a16="http://schemas.microsoft.com/office/drawing/2014/main" id="{331B3C75-FF0D-4555-838C-3861D571E388}"/>
              </a:ext>
            </a:extLst>
          </p:cNvPr>
          <p:cNvPicPr>
            <a:picLocks noChangeAspect="1"/>
          </p:cNvPicPr>
          <p:nvPr/>
        </p:nvPicPr>
        <p:blipFill>
          <a:blip r:embed="rId2"/>
          <a:stretch>
            <a:fillRect/>
          </a:stretch>
        </p:blipFill>
        <p:spPr>
          <a:xfrm>
            <a:off x="337546" y="499653"/>
            <a:ext cx="8468907" cy="5858693"/>
          </a:xfrm>
          <a:prstGeom prst="rect">
            <a:avLst/>
          </a:prstGeom>
        </p:spPr>
      </p:pic>
    </p:spTree>
    <p:extLst>
      <p:ext uri="{BB962C8B-B14F-4D97-AF65-F5344CB8AC3E}">
        <p14:creationId xmlns:p14="http://schemas.microsoft.com/office/powerpoint/2010/main" val="22046819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21B52FE8-B0B2-4FEC-B909-D8AEE8ED49E9}"/>
              </a:ext>
            </a:extLst>
          </p:cNvPr>
          <p:cNvSpPr>
            <a:spLocks noGrp="1"/>
          </p:cNvSpPr>
          <p:nvPr>
            <p:ph type="sldNum" sz="quarter" idx="12"/>
          </p:nvPr>
        </p:nvSpPr>
        <p:spPr/>
        <p:txBody>
          <a:bodyPr/>
          <a:lstStyle/>
          <a:p>
            <a:pPr>
              <a:defRPr/>
            </a:pPr>
            <a:fld id="{6F147F49-CBF8-40C2-89C8-F1EC049B0424}" type="slidenum">
              <a:rPr lang="es-ES" smtClean="0"/>
              <a:pPr>
                <a:defRPr/>
              </a:pPr>
              <a:t>4</a:t>
            </a:fld>
            <a:endParaRPr lang="es-ES"/>
          </a:p>
        </p:txBody>
      </p:sp>
      <p:pic>
        <p:nvPicPr>
          <p:cNvPr id="6" name="Imagen 5">
            <a:extLst>
              <a:ext uri="{FF2B5EF4-FFF2-40B4-BE49-F238E27FC236}">
                <a16:creationId xmlns:a16="http://schemas.microsoft.com/office/drawing/2014/main" id="{4DB89EF7-D035-4BE3-8590-4F6F6D1096F5}"/>
              </a:ext>
            </a:extLst>
          </p:cNvPr>
          <p:cNvPicPr>
            <a:picLocks noChangeAspect="1"/>
          </p:cNvPicPr>
          <p:nvPr/>
        </p:nvPicPr>
        <p:blipFill>
          <a:blip r:embed="rId2"/>
          <a:stretch>
            <a:fillRect/>
          </a:stretch>
        </p:blipFill>
        <p:spPr>
          <a:xfrm>
            <a:off x="467544" y="476673"/>
            <a:ext cx="8136904" cy="5763790"/>
          </a:xfrm>
          <a:prstGeom prst="rect">
            <a:avLst/>
          </a:prstGeom>
        </p:spPr>
      </p:pic>
    </p:spTree>
    <p:extLst>
      <p:ext uri="{BB962C8B-B14F-4D97-AF65-F5344CB8AC3E}">
        <p14:creationId xmlns:p14="http://schemas.microsoft.com/office/powerpoint/2010/main" val="26355482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ítulo 1"/>
          <p:cNvSpPr>
            <a:spLocks noGrp="1"/>
          </p:cNvSpPr>
          <p:nvPr>
            <p:ph type="title"/>
          </p:nvPr>
        </p:nvSpPr>
        <p:spPr>
          <a:xfrm>
            <a:off x="978694" y="22927"/>
            <a:ext cx="6799262" cy="741777"/>
          </a:xfrm>
        </p:spPr>
        <p:txBody>
          <a:bodyPr/>
          <a:lstStyle/>
          <a:p>
            <a:pPr eaLnBrk="1" hangingPunct="1"/>
            <a:r>
              <a:rPr lang="es-PE" altLang="es-PE" sz="2800" b="1" dirty="0">
                <a:ln>
                  <a:noFill/>
                </a:ln>
                <a:latin typeface="Arial" panose="020B0604020202020204" pitchFamily="34" charset="0"/>
                <a:cs typeface="Arial" panose="020B0604020202020204" pitchFamily="34" charset="0"/>
              </a:rPr>
              <a:t>LA ESTADISTICA EN LA VIDA DIARIA</a:t>
            </a:r>
          </a:p>
        </p:txBody>
      </p:sp>
      <p:sp>
        <p:nvSpPr>
          <p:cNvPr id="18436" name="Marcador de número de diapositiva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20000"/>
              </a:spcBef>
              <a:spcAft>
                <a:spcPts val="600"/>
              </a:spcAft>
              <a:buClr>
                <a:schemeClr val="accent1"/>
              </a:buClr>
              <a:buSzPct val="115000"/>
              <a:buFont typeface="Arial" panose="020B0604020202020204" pitchFamily="34" charset="0"/>
              <a:buChar char="•"/>
              <a:defRPr sz="2400">
                <a:solidFill>
                  <a:srgbClr val="262626"/>
                </a:solidFill>
                <a:latin typeface="Garamond" panose="02020404030301010803" pitchFamily="18" charset="0"/>
              </a:defRPr>
            </a:lvl1pPr>
            <a:lvl2pPr marL="742950" indent="-285750">
              <a:spcBef>
                <a:spcPct val="20000"/>
              </a:spcBef>
              <a:spcAft>
                <a:spcPts val="600"/>
              </a:spcAft>
              <a:buClr>
                <a:schemeClr val="accent1"/>
              </a:buClr>
              <a:buSzPct val="115000"/>
              <a:buFont typeface="Arial" panose="020B0604020202020204" pitchFamily="34" charset="0"/>
              <a:buChar char="•"/>
              <a:defRPr sz="2000">
                <a:solidFill>
                  <a:srgbClr val="262626"/>
                </a:solidFill>
                <a:latin typeface="Garamond" panose="02020404030301010803" pitchFamily="18" charset="0"/>
              </a:defRPr>
            </a:lvl2pPr>
            <a:lvl3pPr marL="1143000" indent="-228600">
              <a:spcBef>
                <a:spcPct val="20000"/>
              </a:spcBef>
              <a:spcAft>
                <a:spcPts val="600"/>
              </a:spcAft>
              <a:buClr>
                <a:schemeClr val="accent1"/>
              </a:buClr>
              <a:buSzPct val="115000"/>
              <a:buFont typeface="Arial" panose="020B0604020202020204" pitchFamily="34" charset="0"/>
              <a:buChar char="•"/>
              <a:defRPr>
                <a:solidFill>
                  <a:srgbClr val="262626"/>
                </a:solidFill>
                <a:latin typeface="Garamond" panose="02020404030301010803" pitchFamily="18" charset="0"/>
              </a:defRPr>
            </a:lvl3pPr>
            <a:lvl4pPr marL="1600200" indent="-228600">
              <a:spcBef>
                <a:spcPct val="20000"/>
              </a:spcBef>
              <a:spcAft>
                <a:spcPts val="600"/>
              </a:spcAft>
              <a:buClr>
                <a:schemeClr val="accent1"/>
              </a:buClr>
              <a:buSzPct val="115000"/>
              <a:buFont typeface="Arial" panose="020B0604020202020204" pitchFamily="34" charset="0"/>
              <a:buChar char="•"/>
              <a:defRPr sz="1600">
                <a:solidFill>
                  <a:srgbClr val="262626"/>
                </a:solidFill>
                <a:latin typeface="Garamond" panose="02020404030301010803" pitchFamily="18" charset="0"/>
              </a:defRPr>
            </a:lvl4pPr>
            <a:lvl5pPr marL="2057400" indent="-22860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5pPr>
            <a:lvl6pPr marL="2514600" indent="-228600" eaLnBrk="0" fontAlgn="base" hangingPunct="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6pPr>
            <a:lvl7pPr marL="2971800" indent="-228600" eaLnBrk="0" fontAlgn="base" hangingPunct="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7pPr>
            <a:lvl8pPr marL="3429000" indent="-228600" eaLnBrk="0" fontAlgn="base" hangingPunct="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8pPr>
            <a:lvl9pPr marL="3886200" indent="-228600" eaLnBrk="0" fontAlgn="base" hangingPunct="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9pPr>
          </a:lstStyle>
          <a:p>
            <a:pPr>
              <a:spcBef>
                <a:spcPct val="0"/>
              </a:spcBef>
              <a:spcAft>
                <a:spcPct val="0"/>
              </a:spcAft>
              <a:buClrTx/>
              <a:buSzTx/>
              <a:buFontTx/>
              <a:buNone/>
            </a:pPr>
            <a:fld id="{A3E71C56-7C03-436C-98EE-D8281A9F44F5}" type="slidenum">
              <a:rPr lang="es-ES" altLang="es-PE" sz="1400" smtClean="0">
                <a:solidFill>
                  <a:schemeClr val="tx1"/>
                </a:solidFill>
                <a:latin typeface="Times New Roman" panose="02020603050405020304" pitchFamily="18" charset="0"/>
              </a:rPr>
              <a:pPr>
                <a:spcBef>
                  <a:spcPct val="0"/>
                </a:spcBef>
                <a:spcAft>
                  <a:spcPct val="0"/>
                </a:spcAft>
                <a:buClrTx/>
                <a:buSzTx/>
                <a:buFontTx/>
                <a:buNone/>
              </a:pPr>
              <a:t>5</a:t>
            </a:fld>
            <a:endParaRPr lang="es-ES" altLang="es-PE" sz="1400">
              <a:solidFill>
                <a:schemeClr val="tx1"/>
              </a:solidFill>
              <a:latin typeface="Times New Roman" panose="02020603050405020304" pitchFamily="18" charset="0"/>
            </a:endParaRPr>
          </a:p>
        </p:txBody>
      </p:sp>
      <p:pic>
        <p:nvPicPr>
          <p:cNvPr id="4" name="Imagen 3">
            <a:extLst>
              <a:ext uri="{FF2B5EF4-FFF2-40B4-BE49-F238E27FC236}">
                <a16:creationId xmlns:a16="http://schemas.microsoft.com/office/drawing/2014/main" id="{AA2A98F0-E589-4D35-ADE7-975C4BD905C6}"/>
              </a:ext>
            </a:extLst>
          </p:cNvPr>
          <p:cNvPicPr>
            <a:picLocks noChangeAspect="1"/>
          </p:cNvPicPr>
          <p:nvPr/>
        </p:nvPicPr>
        <p:blipFill>
          <a:blip r:embed="rId2"/>
          <a:stretch>
            <a:fillRect/>
          </a:stretch>
        </p:blipFill>
        <p:spPr>
          <a:xfrm>
            <a:off x="0" y="764704"/>
            <a:ext cx="9144000" cy="567219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5350A471-60B9-4314-8B08-59E64F552A6B}"/>
              </a:ext>
            </a:extLst>
          </p:cNvPr>
          <p:cNvSpPr>
            <a:spLocks noGrp="1"/>
          </p:cNvSpPr>
          <p:nvPr>
            <p:ph type="sldNum" sz="quarter" idx="12"/>
          </p:nvPr>
        </p:nvSpPr>
        <p:spPr/>
        <p:txBody>
          <a:bodyPr/>
          <a:lstStyle/>
          <a:p>
            <a:pPr>
              <a:defRPr/>
            </a:pPr>
            <a:fld id="{6F147F49-CBF8-40C2-89C8-F1EC049B0424}" type="slidenum">
              <a:rPr lang="es-ES" smtClean="0"/>
              <a:pPr>
                <a:defRPr/>
              </a:pPr>
              <a:t>6</a:t>
            </a:fld>
            <a:endParaRPr lang="es-ES"/>
          </a:p>
        </p:txBody>
      </p:sp>
      <p:pic>
        <p:nvPicPr>
          <p:cNvPr id="2050" name="Picture 2" descr="Pensando png imágenes | PNGWing">
            <a:extLst>
              <a:ext uri="{FF2B5EF4-FFF2-40B4-BE49-F238E27FC236}">
                <a16:creationId xmlns:a16="http://schemas.microsoft.com/office/drawing/2014/main" id="{49B59859-87B6-4C4B-8FD7-7E95A46CC4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5695" y="836712"/>
            <a:ext cx="5744617" cy="43924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48796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C931DFF6-65DB-40B1-8794-F7AF894AE087}"/>
              </a:ext>
            </a:extLst>
          </p:cNvPr>
          <p:cNvSpPr>
            <a:spLocks noGrp="1"/>
          </p:cNvSpPr>
          <p:nvPr>
            <p:ph type="sldNum" sz="quarter" idx="12"/>
          </p:nvPr>
        </p:nvSpPr>
        <p:spPr/>
        <p:txBody>
          <a:bodyPr/>
          <a:lstStyle/>
          <a:p>
            <a:pPr>
              <a:defRPr/>
            </a:pPr>
            <a:fld id="{6F147F49-CBF8-40C2-89C8-F1EC049B0424}" type="slidenum">
              <a:rPr lang="es-ES" smtClean="0"/>
              <a:pPr>
                <a:defRPr/>
              </a:pPr>
              <a:t>7</a:t>
            </a:fld>
            <a:endParaRPr lang="es-ES"/>
          </a:p>
        </p:txBody>
      </p:sp>
      <p:pic>
        <p:nvPicPr>
          <p:cNvPr id="3076" name="Picture 4" descr="CONTADURIA PUBLICA: ESTADISTICA">
            <a:extLst>
              <a:ext uri="{FF2B5EF4-FFF2-40B4-BE49-F238E27FC236}">
                <a16:creationId xmlns:a16="http://schemas.microsoft.com/office/drawing/2014/main" id="{38D96CBD-E2C0-423D-8C9E-FB35F20D660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42241" y="3645023"/>
            <a:ext cx="4032448" cy="2595439"/>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La importancia de la estadística aplicada para la toma de decisiones en  Marketing">
            <a:extLst>
              <a:ext uri="{FF2B5EF4-FFF2-40B4-BE49-F238E27FC236}">
                <a16:creationId xmlns:a16="http://schemas.microsoft.com/office/drawing/2014/main" id="{618C5039-56F0-4C08-ACD9-10869F04E0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552" y="1039763"/>
            <a:ext cx="5544616" cy="3096344"/>
          </a:xfrm>
          <a:prstGeom prst="rect">
            <a:avLst/>
          </a:prstGeom>
          <a:noFill/>
          <a:extLst>
            <a:ext uri="{909E8E84-426E-40DD-AFC4-6F175D3DCCD1}">
              <a14:hiddenFill xmlns:a14="http://schemas.microsoft.com/office/drawing/2010/main">
                <a:solidFill>
                  <a:srgbClr val="FFFFFF"/>
                </a:solidFill>
              </a14:hiddenFill>
            </a:ext>
          </a:extLst>
        </p:spPr>
      </p:pic>
      <p:sp>
        <p:nvSpPr>
          <p:cNvPr id="5" name="CuadroTexto 4">
            <a:extLst>
              <a:ext uri="{FF2B5EF4-FFF2-40B4-BE49-F238E27FC236}">
                <a16:creationId xmlns:a16="http://schemas.microsoft.com/office/drawing/2014/main" id="{3FF47A92-C1E9-40FD-B2DF-DD7D67FE29E6}"/>
              </a:ext>
            </a:extLst>
          </p:cNvPr>
          <p:cNvSpPr txBox="1"/>
          <p:nvPr/>
        </p:nvSpPr>
        <p:spPr>
          <a:xfrm>
            <a:off x="755576" y="492641"/>
            <a:ext cx="3024336" cy="400110"/>
          </a:xfrm>
          <a:prstGeom prst="rect">
            <a:avLst/>
          </a:prstGeom>
          <a:solidFill>
            <a:srgbClr val="FFFF00"/>
          </a:solidFill>
        </p:spPr>
        <p:txBody>
          <a:bodyPr wrap="square" rtlCol="0">
            <a:spAutoFit/>
          </a:bodyPr>
          <a:lstStyle/>
          <a:p>
            <a:r>
              <a:rPr lang="es-PE" dirty="0"/>
              <a:t>La estadística sirve</a:t>
            </a:r>
          </a:p>
        </p:txBody>
      </p:sp>
    </p:spTree>
    <p:extLst>
      <p:ext uri="{BB962C8B-B14F-4D97-AF65-F5344CB8AC3E}">
        <p14:creationId xmlns:p14="http://schemas.microsoft.com/office/powerpoint/2010/main" val="15120144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176338" y="620688"/>
            <a:ext cx="6799262" cy="1303337"/>
          </a:xfrm>
        </p:spPr>
        <p:txBody>
          <a:bodyPr/>
          <a:lstStyle/>
          <a:p>
            <a:r>
              <a:rPr lang="es-MX" dirty="0">
                <a:solidFill>
                  <a:srgbClr val="00B0F0"/>
                </a:solidFill>
                <a:latin typeface="Algerian" panose="04020705040A02060702" pitchFamily="82" charset="0"/>
              </a:rPr>
              <a:t>POR LO TANTO</a:t>
            </a:r>
            <a:endParaRPr lang="en-US" dirty="0"/>
          </a:p>
        </p:txBody>
      </p:sp>
      <p:sp>
        <p:nvSpPr>
          <p:cNvPr id="3" name="Marcador de contenido 2"/>
          <p:cNvSpPr>
            <a:spLocks noGrp="1"/>
          </p:cNvSpPr>
          <p:nvPr>
            <p:ph idx="1"/>
          </p:nvPr>
        </p:nvSpPr>
        <p:spPr>
          <a:xfrm>
            <a:off x="1176339" y="2132856"/>
            <a:ext cx="6799262" cy="3828207"/>
          </a:xfrm>
        </p:spPr>
        <p:txBody>
          <a:bodyPr/>
          <a:lstStyle/>
          <a:p>
            <a:pPr marL="0" lvl="0" indent="0" algn="just" defTabSz="915988" eaLnBrk="1" fontAlgn="auto" hangingPunct="1">
              <a:lnSpc>
                <a:spcPct val="150000"/>
              </a:lnSpc>
              <a:spcBef>
                <a:spcPts val="1200"/>
              </a:spcBef>
              <a:spcAft>
                <a:spcPts val="200"/>
              </a:spcAft>
              <a:buClr>
                <a:srgbClr val="FFFFF3"/>
              </a:buClr>
              <a:buSzPct val="100000"/>
              <a:buNone/>
              <a:defRPr/>
            </a:pPr>
            <a:r>
              <a:rPr lang="es-PE" altLang="es-PE" sz="2000" dirty="0">
                <a:solidFill>
                  <a:srgbClr val="1C1C1C"/>
                </a:solidFill>
                <a:latin typeface="Calibri" panose="020F0502020204030204" pitchFamily="34" charset="0"/>
                <a:ea typeface="Verdana" panose="020B0604030504040204" pitchFamily="34" charset="0"/>
                <a:cs typeface="Calibri" panose="020F0502020204030204" pitchFamily="34" charset="0"/>
              </a:rPr>
              <a:t>1. Permite resumir los resultados de manera significativa y cómoda.</a:t>
            </a:r>
          </a:p>
          <a:p>
            <a:pPr marL="0" lvl="0" indent="0" algn="just" defTabSz="915988" eaLnBrk="1" fontAlgn="auto" hangingPunct="1">
              <a:lnSpc>
                <a:spcPct val="150000"/>
              </a:lnSpc>
              <a:spcBef>
                <a:spcPts val="1200"/>
              </a:spcBef>
              <a:spcAft>
                <a:spcPts val="200"/>
              </a:spcAft>
              <a:buClr>
                <a:srgbClr val="FFFFF3"/>
              </a:buClr>
              <a:buSzPct val="100000"/>
              <a:buNone/>
              <a:defRPr/>
            </a:pPr>
            <a:r>
              <a:rPr lang="es-PE" altLang="es-PE" sz="2000" dirty="0">
                <a:solidFill>
                  <a:srgbClr val="1C1C1C"/>
                </a:solidFill>
                <a:latin typeface="Calibri" panose="020F0502020204030204" pitchFamily="34" charset="0"/>
                <a:ea typeface="Verdana" panose="020B0604030504040204" pitchFamily="34" charset="0"/>
                <a:cs typeface="Calibri" panose="020F0502020204030204" pitchFamily="34" charset="0"/>
              </a:rPr>
              <a:t>2. Nos permite deducir conclusiones generales. </a:t>
            </a:r>
          </a:p>
          <a:p>
            <a:pPr marL="0" lvl="0" indent="0" algn="just" defTabSz="915988" eaLnBrk="1" fontAlgn="auto" hangingPunct="1">
              <a:lnSpc>
                <a:spcPct val="150000"/>
              </a:lnSpc>
              <a:spcBef>
                <a:spcPts val="1200"/>
              </a:spcBef>
              <a:spcAft>
                <a:spcPts val="200"/>
              </a:spcAft>
              <a:buClr>
                <a:srgbClr val="FFFFF3"/>
              </a:buClr>
              <a:buSzPct val="100000"/>
              <a:buNone/>
              <a:defRPr/>
            </a:pPr>
            <a:r>
              <a:rPr lang="es-PE" altLang="es-PE" sz="2000" dirty="0">
                <a:solidFill>
                  <a:srgbClr val="1C1C1C"/>
                </a:solidFill>
                <a:latin typeface="Calibri" panose="020F0502020204030204" pitchFamily="34" charset="0"/>
                <a:ea typeface="Verdana" panose="020B0604030504040204" pitchFamily="34" charset="0"/>
                <a:cs typeface="Calibri" panose="020F0502020204030204" pitchFamily="34" charset="0"/>
              </a:rPr>
              <a:t>3. Permite una descripción más exacta.</a:t>
            </a:r>
          </a:p>
          <a:p>
            <a:pPr marL="0" lvl="0" indent="0" algn="just" defTabSz="915988" eaLnBrk="1" fontAlgn="auto" hangingPunct="1">
              <a:lnSpc>
                <a:spcPct val="150000"/>
              </a:lnSpc>
              <a:spcBef>
                <a:spcPts val="1200"/>
              </a:spcBef>
              <a:spcAft>
                <a:spcPts val="200"/>
              </a:spcAft>
              <a:buClr>
                <a:srgbClr val="FFFFF3"/>
              </a:buClr>
              <a:buSzPct val="100000"/>
              <a:buNone/>
              <a:defRPr/>
            </a:pPr>
            <a:r>
              <a:rPr lang="es-PE" altLang="es-PE" sz="2000" dirty="0">
                <a:solidFill>
                  <a:srgbClr val="1C1C1C"/>
                </a:solidFill>
                <a:latin typeface="Calibri" panose="020F0502020204030204" pitchFamily="34" charset="0"/>
                <a:ea typeface="Verdana" panose="020B0604030504040204" pitchFamily="34" charset="0"/>
                <a:cs typeface="Calibri" panose="020F0502020204030204" pitchFamily="34" charset="0"/>
              </a:rPr>
              <a:t>4. Utiliza un lenguaje que permite comunicar información basada en datos cuantitativos.</a:t>
            </a:r>
          </a:p>
          <a:p>
            <a:pPr marL="0" indent="0">
              <a:buNone/>
            </a:pPr>
            <a:endParaRPr lang="en-US" dirty="0"/>
          </a:p>
        </p:txBody>
      </p:sp>
      <p:sp>
        <p:nvSpPr>
          <p:cNvPr id="4" name="Marcador de número de diapositiva 3"/>
          <p:cNvSpPr>
            <a:spLocks noGrp="1"/>
          </p:cNvSpPr>
          <p:nvPr>
            <p:ph type="sldNum" sz="quarter" idx="12"/>
          </p:nvPr>
        </p:nvSpPr>
        <p:spPr/>
        <p:txBody>
          <a:bodyPr/>
          <a:lstStyle/>
          <a:p>
            <a:pPr>
              <a:defRPr/>
            </a:pPr>
            <a:fld id="{6F147F49-CBF8-40C2-89C8-F1EC049B0424}" type="slidenum">
              <a:rPr lang="es-ES" smtClean="0"/>
              <a:pPr>
                <a:defRPr/>
              </a:pPr>
              <a:t>8</a:t>
            </a:fld>
            <a:endParaRPr lang="es-ES"/>
          </a:p>
        </p:txBody>
      </p:sp>
    </p:spTree>
    <p:extLst>
      <p:ext uri="{BB962C8B-B14F-4D97-AF65-F5344CB8AC3E}">
        <p14:creationId xmlns:p14="http://schemas.microsoft.com/office/powerpoint/2010/main" val="16356728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DD94510D-79D1-4F9C-975E-5C27E4CF27A1}"/>
              </a:ext>
            </a:extLst>
          </p:cNvPr>
          <p:cNvSpPr>
            <a:spLocks noGrp="1"/>
          </p:cNvSpPr>
          <p:nvPr>
            <p:ph type="sldNum" sz="quarter" idx="12"/>
          </p:nvPr>
        </p:nvSpPr>
        <p:spPr/>
        <p:txBody>
          <a:bodyPr/>
          <a:lstStyle/>
          <a:p>
            <a:pPr>
              <a:defRPr/>
            </a:pPr>
            <a:fld id="{6F147F49-CBF8-40C2-89C8-F1EC049B0424}" type="slidenum">
              <a:rPr lang="es-ES" smtClean="0"/>
              <a:pPr>
                <a:defRPr/>
              </a:pPr>
              <a:t>9</a:t>
            </a:fld>
            <a:endParaRPr lang="es-ES"/>
          </a:p>
        </p:txBody>
      </p:sp>
      <p:pic>
        <p:nvPicPr>
          <p:cNvPr id="4098" name="Picture 2" descr="Indecopi: Estas 13 empresas deberán entregar productos o devolver dinero en  los próximos 10 días">
            <a:extLst>
              <a:ext uri="{FF2B5EF4-FFF2-40B4-BE49-F238E27FC236}">
                <a16:creationId xmlns:a16="http://schemas.microsoft.com/office/drawing/2014/main" id="{E8DD690D-02B5-469D-A218-AAE214D11C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559" y="624954"/>
            <a:ext cx="6824737" cy="2298250"/>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n 5">
            <a:extLst>
              <a:ext uri="{FF2B5EF4-FFF2-40B4-BE49-F238E27FC236}">
                <a16:creationId xmlns:a16="http://schemas.microsoft.com/office/drawing/2014/main" id="{D44F9398-F0B4-49D5-9CC3-2CBDA01778DC}"/>
              </a:ext>
            </a:extLst>
          </p:cNvPr>
          <p:cNvPicPr>
            <a:picLocks noChangeAspect="1"/>
          </p:cNvPicPr>
          <p:nvPr/>
        </p:nvPicPr>
        <p:blipFill>
          <a:blip r:embed="rId3"/>
          <a:stretch>
            <a:fillRect/>
          </a:stretch>
        </p:blipFill>
        <p:spPr>
          <a:xfrm>
            <a:off x="755575" y="2996952"/>
            <a:ext cx="7220025" cy="3251842"/>
          </a:xfrm>
          <a:prstGeom prst="rect">
            <a:avLst/>
          </a:prstGeom>
        </p:spPr>
      </p:pic>
    </p:spTree>
    <p:extLst>
      <p:ext uri="{BB962C8B-B14F-4D97-AF65-F5344CB8AC3E}">
        <p14:creationId xmlns:p14="http://schemas.microsoft.com/office/powerpoint/2010/main" val="3470449803"/>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ánico">
  <a:themeElements>
    <a:clrScheme name="Orgánico">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ánico">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ánico">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rotWithShape="1">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ppt/theme/theme2.xml><?xml version="1.0" encoding="utf-8"?>
<a:theme xmlns:a="http://schemas.openxmlformats.org/drawingml/2006/main" name="Tema de Offic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Organic</Template>
  <TotalTime>8083</TotalTime>
  <Words>787</Words>
  <Application>Microsoft Office PowerPoint</Application>
  <PresentationFormat>Presentación en pantalla (4:3)</PresentationFormat>
  <Paragraphs>72</Paragraphs>
  <Slides>25</Slides>
  <Notes>0</Notes>
  <HiddenSlides>0</HiddenSlides>
  <MMClips>0</MMClips>
  <ScaleCrop>false</ScaleCrop>
  <HeadingPairs>
    <vt:vector size="6" baseType="variant">
      <vt:variant>
        <vt:lpstr>Fuentes usadas</vt:lpstr>
      </vt:variant>
      <vt:variant>
        <vt:i4>8</vt:i4>
      </vt:variant>
      <vt:variant>
        <vt:lpstr>Tema</vt:lpstr>
      </vt:variant>
      <vt:variant>
        <vt:i4>1</vt:i4>
      </vt:variant>
      <vt:variant>
        <vt:lpstr>Títulos de diapositiva</vt:lpstr>
      </vt:variant>
      <vt:variant>
        <vt:i4>25</vt:i4>
      </vt:variant>
    </vt:vector>
  </HeadingPairs>
  <TitlesOfParts>
    <vt:vector size="34" baseType="lpstr">
      <vt:lpstr>Algerian</vt:lpstr>
      <vt:lpstr>Arial</vt:lpstr>
      <vt:lpstr>Calibri</vt:lpstr>
      <vt:lpstr>Calibri Light</vt:lpstr>
      <vt:lpstr>Century Gothic</vt:lpstr>
      <vt:lpstr>Garamond</vt:lpstr>
      <vt:lpstr>Times New Roman</vt:lpstr>
      <vt:lpstr>Verdana</vt:lpstr>
      <vt:lpstr>Orgánico</vt:lpstr>
      <vt:lpstr>ESTADISTICA </vt:lpstr>
      <vt:lpstr>HISTORIA DE LA ESTADISTICA A NIVEL MUNDIAL</vt:lpstr>
      <vt:lpstr>Presentación de PowerPoint</vt:lpstr>
      <vt:lpstr>Presentación de PowerPoint</vt:lpstr>
      <vt:lpstr>LA ESTADISTICA EN LA VIDA DIARIA</vt:lpstr>
      <vt:lpstr>Presentación de PowerPoint</vt:lpstr>
      <vt:lpstr>Presentación de PowerPoint</vt:lpstr>
      <vt:lpstr>POR LO TANTO</vt:lpstr>
      <vt:lpstr>Presentación de PowerPoint</vt:lpstr>
      <vt:lpstr>Presentación de PowerPoint</vt:lpstr>
      <vt:lpstr>Presentación de PowerPoint</vt:lpstr>
      <vt:lpstr>Definición: Estadística</vt:lpstr>
      <vt:lpstr>Presentación de PowerPoint</vt:lpstr>
      <vt:lpstr>PARAMETROS</vt:lpstr>
      <vt:lpstr>PARAMETROS</vt:lpstr>
      <vt:lpstr>ESTADISTICO</vt:lpstr>
      <vt:lpstr>ESTADISTICO</vt:lpstr>
      <vt:lpstr>POBLACIÓN</vt:lpstr>
      <vt:lpstr>Población Finita</vt:lpstr>
      <vt:lpstr>Población Infinita</vt:lpstr>
      <vt:lpstr>Muestra</vt:lpstr>
      <vt:lpstr>Muestra probabilística</vt:lpstr>
      <vt:lpstr>Muestra No probabilística</vt:lpstr>
      <vt:lpstr>EJEMPLO</vt:lpstr>
      <vt:lpstr>Presentación de PowerPoint</vt:lpstr>
    </vt:vector>
  </TitlesOfParts>
  <Company>Pc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Pc</dc:creator>
  <cp:lastModifiedBy>aulas202-302</cp:lastModifiedBy>
  <cp:revision>256</cp:revision>
  <dcterms:created xsi:type="dcterms:W3CDTF">2004-08-12T19:34:10Z</dcterms:created>
  <dcterms:modified xsi:type="dcterms:W3CDTF">2025-04-07T19:48:22Z</dcterms:modified>
</cp:coreProperties>
</file>